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68" r:id="rId2"/>
    <p:sldId id="669" r:id="rId3"/>
    <p:sldId id="569" r:id="rId4"/>
    <p:sldId id="573" r:id="rId5"/>
    <p:sldId id="668" r:id="rId6"/>
    <p:sldId id="672" r:id="rId7"/>
    <p:sldId id="653" r:id="rId8"/>
    <p:sldId id="580" r:id="rId9"/>
    <p:sldId id="594" r:id="rId10"/>
    <p:sldId id="658" r:id="rId11"/>
    <p:sldId id="584" r:id="rId12"/>
    <p:sldId id="601" r:id="rId13"/>
    <p:sldId id="595" r:id="rId14"/>
    <p:sldId id="667" r:id="rId15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F28"/>
    <a:srgbClr val="646464"/>
    <a:srgbClr val="2D3E50"/>
    <a:srgbClr val="081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9" autoAdjust="0"/>
    <p:restoredTop sz="94434" autoAdjust="0"/>
  </p:normalViewPr>
  <p:slideViewPr>
    <p:cSldViewPr>
      <p:cViewPr>
        <p:scale>
          <a:sx n="163" d="100"/>
          <a:sy n="163" d="100"/>
        </p:scale>
        <p:origin x="320" y="15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2/3/17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2/3/17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Sur</a:t>
            </a:r>
            <a:r>
              <a:rPr lang="fr-FR" baseline="0" dirty="0" smtClean="0"/>
              <a:t> base de ces nombres, un premier objectif pour mon projet s'est rapidement présenté "Lancer les jeunes </a:t>
            </a:r>
            <a:r>
              <a:rPr lang="fr-FR" baseline="0" dirty="0" err="1" smtClean="0"/>
              <a:t>diplomés</a:t>
            </a:r>
            <a:r>
              <a:rPr lang="fr-FR" baseline="0" dirty="0" smtClean="0"/>
              <a:t> dans la vie </a:t>
            </a:r>
            <a:r>
              <a:rPr lang="fr-FR" baseline="0" dirty="0" err="1" smtClean="0"/>
              <a:t>professionelle</a:t>
            </a:r>
            <a:r>
              <a:rPr lang="fr-FR" baseline="0" dirty="0" smtClean="0"/>
              <a:t>".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3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aider</a:t>
            </a:r>
            <a:r>
              <a:rPr lang="fr-FR" baseline="0" dirty="0" smtClean="0"/>
              <a:t> ces jeunes </a:t>
            </a:r>
            <a:r>
              <a:rPr lang="fr-FR" baseline="0" dirty="0" err="1" smtClean="0"/>
              <a:t>diplomés</a:t>
            </a:r>
            <a:r>
              <a:rPr lang="fr-FR" baseline="0" dirty="0" smtClean="0"/>
              <a:t> il est tout d'abord nécessaire de les toucher.</a:t>
            </a:r>
          </a:p>
          <a:p>
            <a:r>
              <a:rPr lang="fr-FR" baseline="0" dirty="0" smtClean="0"/>
              <a:t>Pour ce faire nous avons tissé un accord avec le CDE de </a:t>
            </a:r>
            <a:r>
              <a:rPr lang="fr-FR" baseline="0" dirty="0" err="1" smtClean="0"/>
              <a:t>MArie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Haps</a:t>
            </a:r>
            <a:r>
              <a:rPr lang="fr-FR" baseline="0" dirty="0" smtClean="0"/>
              <a:t> pour relayer notre offre d'accompagnement.</a:t>
            </a:r>
          </a:p>
          <a:p>
            <a:r>
              <a:rPr lang="fr-FR" baseline="0" dirty="0" smtClean="0"/>
              <a:t>Ensuite, le numéro d'entreprise est </a:t>
            </a:r>
            <a:r>
              <a:rPr lang="fr-FR" baseline="0" dirty="0" err="1" smtClean="0"/>
              <a:t>éssentiel</a:t>
            </a:r>
            <a:r>
              <a:rPr lang="fr-FR" baseline="0" dirty="0" smtClean="0"/>
              <a:t> un deuxième partenariat s'est mis en place avec EUNOMIA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44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6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0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 bwMode="auto">
          <a:xfrm>
            <a:off x="4495800" y="-628650"/>
            <a:ext cx="6400800" cy="6400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 bwMode="auto">
          <a:xfrm>
            <a:off x="4800600" y="-476250"/>
            <a:ext cx="6400800" cy="6400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953000" y="0"/>
            <a:ext cx="4191000" cy="5143500"/>
          </a:xfrm>
          <a:prstGeom prst="rect">
            <a:avLst/>
          </a:prstGeom>
          <a:noFill/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2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6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noFill/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2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105175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350838"/>
            <a:ext cx="4403157" cy="392112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196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3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038825" y="0"/>
            <a:ext cx="4105175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50838"/>
            <a:ext cx="4403157" cy="392112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810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1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60417" y="1171275"/>
            <a:ext cx="2086468" cy="212018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435083" y="1171275"/>
            <a:ext cx="2086468" cy="212018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609749" y="1171275"/>
            <a:ext cx="2086468" cy="212018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784415" y="1171275"/>
            <a:ext cx="2086468" cy="212018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48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3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522158" y="1107980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786505" y="1107980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5050852" y="1107980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7315200" y="1107980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48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522158" y="3003863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2786505" y="3003863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5050852" y="3003863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7315200" y="3003863"/>
            <a:ext cx="1382842" cy="138195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3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" y="0"/>
            <a:ext cx="3416300" cy="4546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038600" y="350838"/>
            <a:ext cx="4403157" cy="392112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910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7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647949"/>
            <a:ext cx="9144000" cy="248371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6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3790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6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3950"/>
            <a:ext cx="9144000" cy="2667000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noFill/>
          </a:ln>
        </p:spPr>
        <p:txBody>
          <a:bodyPr lIns="0" tIns="91440" rIns="0" bIns="45720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1148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66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724400" y="0"/>
            <a:ext cx="4191000" cy="5143500"/>
          </a:xfrm>
          <a:prstGeom prst="rect">
            <a:avLst/>
          </a:prstGeom>
          <a:noFill/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8765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45720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07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48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257475" y="1637471"/>
            <a:ext cx="2077713" cy="1981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2447825" y="1637471"/>
            <a:ext cx="2077713" cy="1981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639359" y="1637471"/>
            <a:ext cx="2077713" cy="1981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6849587" y="1637471"/>
            <a:ext cx="2077713" cy="1981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48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60337" y="1639126"/>
            <a:ext cx="2658738" cy="188512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3266263" y="1639126"/>
            <a:ext cx="2658738" cy="188512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6172190" y="1639126"/>
            <a:ext cx="2658738" cy="188512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61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747435" y="2690299"/>
            <a:ext cx="5163101" cy="177600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5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700692" y="2571750"/>
            <a:ext cx="4209844" cy="213359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224792" y="2571750"/>
            <a:ext cx="4209844" cy="213359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1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350838"/>
            <a:ext cx="8349114" cy="39211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8953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2959100" y="1276350"/>
            <a:ext cx="3225800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3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 userDrawn="1"/>
        </p:nvSpPr>
        <p:spPr bwMode="auto">
          <a:xfrm rot="5400000" flipH="1">
            <a:off x="788273" y="4017092"/>
            <a:ext cx="200027" cy="1776572"/>
          </a:xfrm>
          <a:prstGeom prst="round2Same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37777" y="4828434"/>
            <a:ext cx="3048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914400" rtl="0" eaLnBrk="1" latinLnBrk="0" hangingPunct="1"/>
            <a:fld id="{6C5AF65D-6854-49AF-ABC5-48B5BA0EA842}" type="slidenum">
              <a:rPr lang="en-US" sz="1000" b="0" i="0" kern="1200" smtClean="0">
                <a:solidFill>
                  <a:schemeClr val="bg1"/>
                </a:solidFill>
                <a:latin typeface="HP Simplified"/>
                <a:ea typeface="+mn-ea"/>
                <a:cs typeface="HP Simplified"/>
              </a:rPr>
              <a:pPr marL="0" algn="ctr" defTabSz="914400" rtl="0" eaLnBrk="1" latinLnBrk="0" hangingPunct="1"/>
              <a:t>‹#›</a:t>
            </a:fld>
            <a:endParaRPr lang="en-US" sz="1000" b="0" i="0" kern="1200" dirty="0" smtClean="0">
              <a:solidFill>
                <a:schemeClr val="bg1"/>
              </a:solidFill>
              <a:latin typeface="HP Simplified"/>
              <a:ea typeface="+mn-ea"/>
              <a:cs typeface="HP Simplified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3399" y="4828434"/>
            <a:ext cx="12431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Alexis La </a:t>
            </a:r>
            <a:r>
              <a:rPr lang="en-US" sz="1000" dirty="0" err="1" smtClean="0">
                <a:solidFill>
                  <a:schemeClr val="bg1"/>
                </a:solidFill>
              </a:rPr>
              <a:t>Haye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671" r:id="rId2"/>
    <p:sldLayoutId id="2147483854" r:id="rId3"/>
    <p:sldLayoutId id="2147483861" r:id="rId4"/>
    <p:sldLayoutId id="2147483848" r:id="rId5"/>
    <p:sldLayoutId id="2147483849" r:id="rId6"/>
    <p:sldLayoutId id="2147483850" r:id="rId7"/>
    <p:sldLayoutId id="2147483863" r:id="rId8"/>
    <p:sldLayoutId id="2147483862" r:id="rId9"/>
    <p:sldLayoutId id="2147483855" r:id="rId10"/>
    <p:sldLayoutId id="2147483721" r:id="rId11"/>
    <p:sldLayoutId id="2147483856" r:id="rId12"/>
    <p:sldLayoutId id="2147483857" r:id="rId13"/>
    <p:sldLayoutId id="2147483860" r:id="rId14"/>
    <p:sldLayoutId id="2147483833" r:id="rId15"/>
    <p:sldLayoutId id="2147483836" r:id="rId16"/>
    <p:sldLayoutId id="2147483864" r:id="rId17"/>
    <p:sldLayoutId id="2147483866" r:id="rId18"/>
    <p:sldLayoutId id="2147483865" r:id="rId19"/>
    <p:sldLayoutId id="2147483869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tiff"/><Relationship Id="rId3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0.png"/><Relationship Id="rId5" Type="http://schemas.microsoft.com/office/2007/relationships/hdphoto" Target="../media/hdphoto4.wdp"/><Relationship Id="rId6" Type="http://schemas.openxmlformats.org/officeDocument/2006/relationships/image" Target="../media/image41.png"/><Relationship Id="rId7" Type="http://schemas.microsoft.com/office/2007/relationships/hdphoto" Target="../media/hdphoto5.wdp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43.png"/><Relationship Id="rId5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2.wdp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 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76630" y="2353052"/>
            <a:ext cx="1968230" cy="2508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5813" y="3214435"/>
            <a:ext cx="4146544" cy="119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5813" y="2604227"/>
            <a:ext cx="190398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BIENVENUE !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748" y="3492711"/>
            <a:ext cx="3876675" cy="71558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ENTREPRENDRE AVEC</a:t>
            </a:r>
            <a:endParaRPr lang="en-US" sz="2400" dirty="0" smtClean="0">
              <a:solidFill>
                <a:schemeClr val="accent1"/>
              </a:solidFill>
            </a:endParaRPr>
          </a:p>
          <a:p>
            <a:r>
              <a:rPr lang="en-US" sz="1650" b="1" dirty="0" smtClean="0">
                <a:solidFill>
                  <a:schemeClr val="accent2"/>
                </a:solidFill>
              </a:rPr>
              <a:t>UN CENTRE PLURIDISCIPLINAIRE</a:t>
            </a:r>
            <a:endParaRPr lang="en-US" sz="165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38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16085"/>
            <a:ext cx="4224076" cy="3912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LOCALISATION</a:t>
            </a:r>
            <a:endParaRPr lang="en-US" dirty="0"/>
          </a:p>
        </p:txBody>
      </p:sp>
      <p:sp>
        <p:nvSpPr>
          <p:cNvPr id="184" name="Rectangle 183"/>
          <p:cNvSpPr/>
          <p:nvPr/>
        </p:nvSpPr>
        <p:spPr bwMode="auto">
          <a:xfrm>
            <a:off x="2938428" y="3619440"/>
            <a:ext cx="1543488" cy="85731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86" name="Text Placeholder 3"/>
          <p:cNvSpPr txBox="1">
            <a:spLocks/>
          </p:cNvSpPr>
          <p:nvPr/>
        </p:nvSpPr>
        <p:spPr>
          <a:xfrm>
            <a:off x="3061675" y="3619440"/>
            <a:ext cx="1296993" cy="80021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30</a:t>
            </a:r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ECOLES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r="13435"/>
          <a:stretch/>
        </p:blipFill>
        <p:spPr>
          <a:xfrm>
            <a:off x="4483871" y="653231"/>
            <a:ext cx="4507729" cy="4065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8" name="Rectangle 187"/>
          <p:cNvSpPr/>
          <p:nvPr/>
        </p:nvSpPr>
        <p:spPr bwMode="auto">
          <a:xfrm>
            <a:off x="7391400" y="3711868"/>
            <a:ext cx="1652837" cy="85731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89" name="Text Placeholder 3"/>
          <p:cNvSpPr txBox="1">
            <a:spLocks/>
          </p:cNvSpPr>
          <p:nvPr/>
        </p:nvSpPr>
        <p:spPr>
          <a:xfrm>
            <a:off x="7444204" y="3711868"/>
            <a:ext cx="1545441" cy="80021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20</a:t>
            </a:r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MAISONS DE REPOS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81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6" grpId="0"/>
      <p:bldP spid="188" grpId="0" animBg="1"/>
      <p:bldP spid="1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ETAPES REALISEES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 bwMode="auto">
          <a:xfrm rot="5400000">
            <a:off x="4395216" y="1888158"/>
            <a:ext cx="353568" cy="304800"/>
          </a:xfrm>
          <a:prstGeom prst="hexagon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stCxn id="5" idx="0"/>
          </p:cNvCxnSpPr>
          <p:nvPr/>
        </p:nvCxnSpPr>
        <p:spPr>
          <a:xfrm>
            <a:off x="4572000" y="2217342"/>
            <a:ext cx="0" cy="81381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xagon 7"/>
          <p:cNvSpPr/>
          <p:nvPr/>
        </p:nvSpPr>
        <p:spPr bwMode="auto">
          <a:xfrm rot="5400000">
            <a:off x="4395216" y="2975526"/>
            <a:ext cx="353568" cy="304800"/>
          </a:xfrm>
          <a:prstGeom prst="hexagon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3308526"/>
            <a:ext cx="0" cy="81381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/>
          <p:cNvSpPr/>
          <p:nvPr/>
        </p:nvSpPr>
        <p:spPr bwMode="auto">
          <a:xfrm rot="5400000">
            <a:off x="4395216" y="4127676"/>
            <a:ext cx="353568" cy="304800"/>
          </a:xfrm>
          <a:prstGeom prst="hexagon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4456860"/>
            <a:ext cx="0" cy="68664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81200" y="1676400"/>
            <a:ext cx="2057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2000" b="1" dirty="0" smtClean="0">
                <a:solidFill>
                  <a:schemeClr val="accent1"/>
                </a:solidFill>
              </a:rPr>
              <a:t>JUIN 2016</a:t>
            </a:r>
            <a:endParaRPr lang="en-US" sz="1400" b="1" dirty="0" smtClean="0">
              <a:solidFill>
                <a:schemeClr val="accent1"/>
              </a:solidFill>
            </a:endParaRPr>
          </a:p>
          <a:p>
            <a:pPr algn="r">
              <a:lnSpc>
                <a:spcPts val="1350"/>
              </a:lnSpc>
            </a:pP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Publication de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notre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offre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auprès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l’ILMH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ULB et UCL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 rot="5400000">
            <a:off x="4085082" y="1947793"/>
            <a:ext cx="191516" cy="165100"/>
          </a:xfrm>
          <a:prstGeom prst="triangl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52600" y="3945558"/>
            <a:ext cx="2286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2000" b="1" dirty="0" smtClean="0">
                <a:solidFill>
                  <a:schemeClr val="accent3"/>
                </a:solidFill>
              </a:rPr>
              <a:t>JUILLET 2016</a:t>
            </a:r>
            <a:r>
              <a:rPr lang="en-US" sz="1400" b="1" dirty="0" smtClean="0">
                <a:solidFill>
                  <a:schemeClr val="accent1"/>
                </a:solidFill>
              </a:rPr>
              <a:t/>
            </a:r>
            <a:br>
              <a:rPr lang="en-US" sz="1400" b="1" dirty="0" smtClean="0">
                <a:solidFill>
                  <a:schemeClr val="accent1"/>
                </a:solidFill>
              </a:rPr>
            </a:b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Contraction 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d’un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crédit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hypothécaire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auprès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de KBC Brussels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5400000">
            <a:off x="4085082" y="4216951"/>
            <a:ext cx="191516" cy="165100"/>
          </a:xfrm>
          <a:prstGeom prst="triangl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29200" y="2773983"/>
            <a:ext cx="2895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2000" b="1" dirty="0" smtClean="0">
                <a:solidFill>
                  <a:schemeClr val="accent2"/>
                </a:solidFill>
              </a:rPr>
              <a:t>JUILLET 2016</a:t>
            </a:r>
            <a:endParaRPr lang="en-US" sz="1400" b="1" dirty="0" smtClean="0">
              <a:solidFill>
                <a:schemeClr val="accent2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Futur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centre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localisé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offre</a:t>
            </a:r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soumise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aux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propriétaires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16200000" flipH="1">
            <a:off x="4781042" y="3045376"/>
            <a:ext cx="191516" cy="165100"/>
          </a:xfrm>
          <a:prstGeom prst="triangl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Sev01"/>
          <p:cNvSpPr>
            <a:spLocks noChangeAspect="1"/>
          </p:cNvSpPr>
          <p:nvPr/>
        </p:nvSpPr>
        <p:spPr>
          <a:xfrm>
            <a:off x="4837869" y="1737179"/>
            <a:ext cx="597908" cy="59790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7" name="Sev01"/>
          <p:cNvSpPr>
            <a:spLocks noChangeAspect="1"/>
          </p:cNvSpPr>
          <p:nvPr/>
        </p:nvSpPr>
        <p:spPr>
          <a:xfrm>
            <a:off x="3710064" y="2828972"/>
            <a:ext cx="597908" cy="5979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0" name="Sev01"/>
          <p:cNvSpPr>
            <a:spLocks noChangeAspect="1"/>
          </p:cNvSpPr>
          <p:nvPr/>
        </p:nvSpPr>
        <p:spPr>
          <a:xfrm>
            <a:off x="4837869" y="3981122"/>
            <a:ext cx="597908" cy="59790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3" y="1828536"/>
            <a:ext cx="383146" cy="3831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00" y="2875132"/>
            <a:ext cx="419932" cy="4586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85421"/>
            <a:ext cx="391329" cy="3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18891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accel="20000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2" accel="20000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2" presetClass="entr" presetSubtype="8" accel="20000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 animBg="1"/>
          <p:bldP spid="13" grpId="0"/>
          <p:bldP spid="14" grpId="0" animBg="1"/>
          <p:bldP spid="15" grpId="0"/>
          <p:bldP spid="16" grpId="0" animBg="1"/>
          <p:bldP spid="17" grpId="0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2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 animBg="1"/>
          <p:bldP spid="13" grpId="0"/>
          <p:bldP spid="14" grpId="0" animBg="1"/>
          <p:bldP spid="15" grpId="0"/>
          <p:bldP spid="16" grpId="0" animBg="1"/>
          <p:bldP spid="17" grpId="0"/>
          <p:bldP spid="1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572000" y="-19791"/>
            <a:ext cx="0" cy="68664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 bwMode="auto">
          <a:xfrm rot="5400000">
            <a:off x="4395216" y="691233"/>
            <a:ext cx="353568" cy="304800"/>
          </a:xfrm>
          <a:prstGeom prst="hexagon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>
            <a:off x="4572000" y="1020417"/>
            <a:ext cx="0" cy="81381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exagon 20"/>
          <p:cNvSpPr/>
          <p:nvPr/>
        </p:nvSpPr>
        <p:spPr bwMode="auto">
          <a:xfrm rot="5400000">
            <a:off x="4395216" y="1782417"/>
            <a:ext cx="353568" cy="304800"/>
          </a:xfrm>
          <a:prstGeom prst="hexagon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0" y="2111601"/>
            <a:ext cx="0" cy="81381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exagon 22"/>
          <p:cNvSpPr/>
          <p:nvPr/>
        </p:nvSpPr>
        <p:spPr bwMode="auto">
          <a:xfrm rot="5400000">
            <a:off x="4395216" y="2930751"/>
            <a:ext cx="353568" cy="304800"/>
          </a:xfrm>
          <a:prstGeom prst="hexagon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05000" y="479475"/>
            <a:ext cx="213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2000" b="1" dirty="0" err="1" smtClean="0">
                <a:solidFill>
                  <a:schemeClr val="accent4"/>
                </a:solidFill>
              </a:rPr>
              <a:t>Septembre</a:t>
            </a:r>
            <a:r>
              <a:rPr lang="en-US" sz="2000" b="1" dirty="0" smtClean="0">
                <a:solidFill>
                  <a:schemeClr val="accent4"/>
                </a:solidFill>
              </a:rPr>
              <a:t> 2016</a:t>
            </a:r>
            <a:endParaRPr lang="en-US" sz="1400" b="1" dirty="0">
              <a:solidFill>
                <a:schemeClr val="accent4"/>
              </a:solidFill>
            </a:endParaRPr>
          </a:p>
          <a:p>
            <a:pPr algn="r">
              <a:lnSpc>
                <a:spcPts val="1350"/>
              </a:lnSpc>
            </a:pP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Sélection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des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thérapeutes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qui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feront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partie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l’aventure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Isosceles Triangle 24"/>
          <p:cNvSpPr/>
          <p:nvPr/>
        </p:nvSpPr>
        <p:spPr bwMode="auto">
          <a:xfrm rot="5400000">
            <a:off x="4085082" y="750868"/>
            <a:ext cx="191516" cy="165100"/>
          </a:xfrm>
          <a:prstGeom prst="triangl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2748633"/>
            <a:ext cx="28956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2000" b="1" dirty="0" err="1" smtClean="0">
                <a:solidFill>
                  <a:schemeClr val="accent6"/>
                </a:solidFill>
              </a:rPr>
              <a:t>Décembre</a:t>
            </a:r>
            <a:r>
              <a:rPr lang="en-US" sz="2000" b="1" dirty="0" smtClean="0">
                <a:solidFill>
                  <a:schemeClr val="accent6"/>
                </a:solidFill>
              </a:rPr>
              <a:t> 2016</a:t>
            </a:r>
            <a:r>
              <a:rPr lang="en-US" sz="1400" b="1" dirty="0">
                <a:solidFill>
                  <a:schemeClr val="accent6"/>
                </a:solidFill>
              </a:rPr>
              <a:t/>
            </a:r>
            <a:br>
              <a:rPr lang="en-US" sz="1400" b="1" dirty="0">
                <a:solidFill>
                  <a:schemeClr val="accent6"/>
                </a:solidFill>
              </a:rPr>
            </a:b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Signature de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l’acte</a:t>
            </a:r>
            <a:r>
              <a:rPr lang="en-US" sz="1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d’achat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Isosceles Triangle 26"/>
          <p:cNvSpPr/>
          <p:nvPr/>
        </p:nvSpPr>
        <p:spPr bwMode="auto">
          <a:xfrm rot="5400000">
            <a:off x="4085082" y="3020026"/>
            <a:ext cx="191516" cy="165100"/>
          </a:xfrm>
          <a:prstGeom prst="triangle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29200" y="1577058"/>
            <a:ext cx="2286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350"/>
              </a:lnSpc>
            </a:pPr>
            <a:r>
              <a:rPr lang="en-US" sz="2000" b="1" dirty="0" err="1">
                <a:solidFill>
                  <a:srgbClr val="52C3CB"/>
                </a:solidFill>
              </a:rPr>
              <a:t>Septembre</a:t>
            </a:r>
            <a:r>
              <a:rPr lang="en-US" sz="2000" b="1" dirty="0">
                <a:solidFill>
                  <a:srgbClr val="52C3CB"/>
                </a:solidFill>
              </a:rPr>
              <a:t> 2016</a:t>
            </a:r>
            <a:endParaRPr lang="en-US" sz="1400" b="1" dirty="0">
              <a:solidFill>
                <a:srgbClr val="52C3CB"/>
              </a:solidFill>
            </a:endParaRPr>
          </a:p>
          <a:p>
            <a:pPr lvl="0">
              <a:lnSpc>
                <a:spcPts val="1350"/>
              </a:lnSpc>
            </a:pPr>
            <a:r>
              <a:rPr lang="en-US" sz="10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Création</a:t>
            </a:r>
            <a:r>
              <a:rPr lang="en-US" sz="10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de la </a:t>
            </a:r>
            <a:r>
              <a:rPr lang="en-US" sz="10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société</a:t>
            </a:r>
            <a:r>
              <a:rPr lang="en-US" sz="10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</a:t>
            </a:r>
            <a:r>
              <a:rPr lang="en-US" sz="10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à</a:t>
            </a:r>
            <a:r>
              <a:rPr lang="en-US" sz="10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</a:t>
            </a:r>
            <a:r>
              <a:rPr lang="en-US" sz="10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responsabilité</a:t>
            </a:r>
            <a:r>
              <a:rPr lang="en-US" sz="10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</a:t>
            </a:r>
            <a:r>
              <a:rPr lang="en-US" sz="10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limitée</a:t>
            </a:r>
            <a:endParaRPr lang="en-US" sz="1000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Isosceles Triangle 28"/>
          <p:cNvSpPr/>
          <p:nvPr/>
        </p:nvSpPr>
        <p:spPr bwMode="auto">
          <a:xfrm rot="16200000" flipH="1">
            <a:off x="4781042" y="1848451"/>
            <a:ext cx="191516" cy="165100"/>
          </a:xfrm>
          <a:prstGeom prst="triangl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3" name="Sev01"/>
          <p:cNvSpPr>
            <a:spLocks noChangeAspect="1"/>
          </p:cNvSpPr>
          <p:nvPr/>
        </p:nvSpPr>
        <p:spPr>
          <a:xfrm>
            <a:off x="4867072" y="534464"/>
            <a:ext cx="597908" cy="59790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6" name="Sev01"/>
          <p:cNvSpPr>
            <a:spLocks noChangeAspect="1"/>
          </p:cNvSpPr>
          <p:nvPr/>
        </p:nvSpPr>
        <p:spPr>
          <a:xfrm>
            <a:off x="4867072" y="2784197"/>
            <a:ext cx="597908" cy="59790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9" name="Sev01"/>
          <p:cNvSpPr>
            <a:spLocks noChangeAspect="1"/>
          </p:cNvSpPr>
          <p:nvPr/>
        </p:nvSpPr>
        <p:spPr>
          <a:xfrm>
            <a:off x="3710064" y="1637159"/>
            <a:ext cx="597908" cy="59790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11" y="1755489"/>
            <a:ext cx="389804" cy="38980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76" y="2893311"/>
            <a:ext cx="389804" cy="3898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63752"/>
            <a:ext cx="389804" cy="3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26082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accel="20000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2" accel="20000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2" presetClass="entr" presetSubtype="8" accel="20000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4" grpId="0"/>
          <p:bldP spid="25" grpId="0" animBg="1"/>
          <p:bldP spid="26" grpId="0"/>
          <p:bldP spid="27" grpId="0" animBg="1"/>
          <p:bldP spid="28" grpId="0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2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4" grpId="0"/>
          <p:bldP spid="25" grpId="0" animBg="1"/>
          <p:bldP spid="26" grpId="0"/>
          <p:bldP spid="27" grpId="0" animBg="1"/>
          <p:bldP spid="28" grpId="0"/>
          <p:bldP spid="2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/>
          <p:cNvSpPr txBox="1"/>
          <p:nvPr/>
        </p:nvSpPr>
        <p:spPr>
          <a:xfrm>
            <a:off x="7309615" y="2492989"/>
            <a:ext cx="1426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Morgane</a:t>
            </a:r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Bonnin</a:t>
            </a:r>
            <a: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Neuropsychologue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Espace réservé pour une image  2"/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>
            <a:fillRect/>
          </a:stretch>
        </p:blipFill>
        <p:spPr/>
      </p:pic>
      <p:pic>
        <p:nvPicPr>
          <p:cNvPr id="5" name="Espace réservé pour une image  4"/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>
            <a:fillRect/>
          </a:stretch>
        </p:blipFill>
        <p:spPr/>
      </p:pic>
      <p:pic>
        <p:nvPicPr>
          <p:cNvPr id="7" name="Espace réservé pour une image  6"/>
          <p:cNvPicPr>
            <a:picLocks noGrp="1" noChangeAspect="1"/>
          </p:cNvPicPr>
          <p:nvPr>
            <p:ph type="pic" sz="quarter" idx="3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>
            <a:fillRect/>
          </a:stretch>
        </p:blipFill>
        <p:spPr/>
      </p:pic>
      <p:pic>
        <p:nvPicPr>
          <p:cNvPr id="9" name="Espace réservé pour une image  8"/>
          <p:cNvPicPr>
            <a:picLocks noGrp="1" noChangeAspect="1"/>
          </p:cNvPicPr>
          <p:nvPr>
            <p:ph type="pic" sz="quarter" idx="4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NOTRE EQUIPE</a:t>
            </a:r>
            <a:endParaRPr lang="en-US" dirty="0"/>
          </a:p>
        </p:txBody>
      </p:sp>
      <p:pic>
        <p:nvPicPr>
          <p:cNvPr id="4" name="Espace réservé pour une image  3"/>
          <p:cNvPicPr>
            <a:picLocks noGrp="1" noChangeAspect="1"/>
          </p:cNvPicPr>
          <p:nvPr>
            <p:ph type="pic" sz="quarter" idx="4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Espace réservé pour une image  5"/>
          <p:cNvPicPr>
            <a:picLocks noGrp="1" noChangeAspect="1"/>
          </p:cNvPicPr>
          <p:nvPr>
            <p:ph type="pic" sz="quarter" idx="4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  7"/>
          <p:cNvPicPr>
            <a:picLocks noGrp="1" noChangeAspect="1"/>
          </p:cNvPicPr>
          <p:nvPr>
            <p:ph type="pic" sz="quarter" idx="4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Espace réservé pour une image  9"/>
          <p:cNvPicPr>
            <a:picLocks noGrp="1" noChangeAspect="1"/>
          </p:cNvPicPr>
          <p:nvPr>
            <p:ph type="pic" sz="quarter" idx="4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0" name="TextBox 39"/>
          <p:cNvSpPr txBox="1"/>
          <p:nvPr/>
        </p:nvSpPr>
        <p:spPr>
          <a:xfrm>
            <a:off x="498059" y="2492989"/>
            <a:ext cx="1426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Aurore Lacroix</a:t>
            </a:r>
            <a: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Logopède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420917" y="2492989"/>
            <a:ext cx="2108222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Mathilde </a:t>
            </a:r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Vandenkerckhove</a:t>
            </a:r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Logopède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39097" y="2500683"/>
            <a:ext cx="1426472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Thibaud</a:t>
            </a:r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Miret</a:t>
            </a:r>
            <a: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Psychologue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89259" y="4375966"/>
            <a:ext cx="1426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Alexis La </a:t>
            </a:r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Haye</a:t>
            </a:r>
            <a: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Coordinateur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0795" y="4375966"/>
            <a:ext cx="1711741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Sarah Van </a:t>
            </a:r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Audenhove</a:t>
            </a:r>
            <a: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Logopède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61792" y="4375966"/>
            <a:ext cx="1426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Valentine Leroy</a:t>
            </a:r>
          </a:p>
          <a:p>
            <a:pPr algn="ctr"/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Logopède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25525" y="4383660"/>
            <a:ext cx="1426472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Alice </a:t>
            </a:r>
            <a:r>
              <a:rPr lang="en-US" sz="11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Holvoet</a:t>
            </a:r>
            <a: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05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Psychologue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9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0" grpId="0"/>
      <p:bldP spid="85" grpId="0"/>
      <p:bldP spid="88" grpId="0"/>
      <p:bldP spid="44" grpId="0"/>
      <p:bldP spid="45" grpId="0"/>
      <p:bldP spid="57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-1"/>
            <a:ext cx="9144000" cy="264794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443" y="864848"/>
            <a:ext cx="8349114" cy="392112"/>
          </a:xfrm>
        </p:spPr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5140238" y="1839549"/>
            <a:ext cx="1644805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200" dirty="0" err="1" smtClean="0">
                <a:solidFill>
                  <a:schemeClr val="bg1"/>
                </a:solidFill>
              </a:rPr>
              <a:t>alexis@netfire.be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Freeform 143"/>
          <p:cNvSpPr>
            <a:spLocks noEditPoints="1"/>
          </p:cNvSpPr>
          <p:nvPr/>
        </p:nvSpPr>
        <p:spPr bwMode="auto">
          <a:xfrm>
            <a:off x="4739542" y="1819780"/>
            <a:ext cx="340068" cy="224205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5" y="0"/>
              </a:cxn>
              <a:cxn ang="0">
                <a:pos x="0" y="16"/>
              </a:cxn>
              <a:cxn ang="0">
                <a:pos x="0" y="65"/>
              </a:cxn>
              <a:cxn ang="0">
                <a:pos x="15" y="81"/>
              </a:cxn>
              <a:cxn ang="0">
                <a:pos x="107" y="81"/>
              </a:cxn>
              <a:cxn ang="0">
                <a:pos x="123" y="65"/>
              </a:cxn>
              <a:cxn ang="0">
                <a:pos x="123" y="16"/>
              </a:cxn>
              <a:cxn ang="0">
                <a:pos x="107" y="0"/>
              </a:cxn>
              <a:cxn ang="0">
                <a:pos x="8" y="20"/>
              </a:cxn>
              <a:cxn ang="0">
                <a:pos x="34" y="41"/>
              </a:cxn>
              <a:cxn ang="0">
                <a:pos x="8" y="61"/>
              </a:cxn>
              <a:cxn ang="0">
                <a:pos x="8" y="20"/>
              </a:cxn>
              <a:cxn ang="0">
                <a:pos x="115" y="65"/>
              </a:cxn>
              <a:cxn ang="0">
                <a:pos x="107" y="73"/>
              </a:cxn>
              <a:cxn ang="0">
                <a:pos x="15" y="73"/>
              </a:cxn>
              <a:cxn ang="0">
                <a:pos x="8" y="65"/>
              </a:cxn>
              <a:cxn ang="0">
                <a:pos x="38" y="43"/>
              </a:cxn>
              <a:cxn ang="0">
                <a:pos x="54" y="56"/>
              </a:cxn>
              <a:cxn ang="0">
                <a:pos x="61" y="58"/>
              </a:cxn>
              <a:cxn ang="0">
                <a:pos x="68" y="56"/>
              </a:cxn>
              <a:cxn ang="0">
                <a:pos x="85" y="43"/>
              </a:cxn>
              <a:cxn ang="0">
                <a:pos x="115" y="65"/>
              </a:cxn>
              <a:cxn ang="0">
                <a:pos x="115" y="61"/>
              </a:cxn>
              <a:cxn ang="0">
                <a:pos x="88" y="41"/>
              </a:cxn>
              <a:cxn ang="0">
                <a:pos x="115" y="20"/>
              </a:cxn>
              <a:cxn ang="0">
                <a:pos x="115" y="61"/>
              </a:cxn>
              <a:cxn ang="0">
                <a:pos x="66" y="52"/>
              </a:cxn>
              <a:cxn ang="0">
                <a:pos x="61" y="54"/>
              </a:cxn>
              <a:cxn ang="0">
                <a:pos x="57" y="52"/>
              </a:cxn>
              <a:cxn ang="0">
                <a:pos x="41" y="41"/>
              </a:cxn>
              <a:cxn ang="0">
                <a:pos x="38" y="38"/>
              </a:cxn>
              <a:cxn ang="0">
                <a:pos x="8" y="16"/>
              </a:cxn>
              <a:cxn ang="0">
                <a:pos x="15" y="8"/>
              </a:cxn>
              <a:cxn ang="0">
                <a:pos x="107" y="8"/>
              </a:cxn>
              <a:cxn ang="0">
                <a:pos x="115" y="16"/>
              </a:cxn>
              <a:cxn ang="0">
                <a:pos x="66" y="52"/>
              </a:cxn>
              <a:cxn ang="0">
                <a:pos x="66" y="52"/>
              </a:cxn>
              <a:cxn ang="0">
                <a:pos x="66" y="52"/>
              </a:cxn>
            </a:cxnLst>
            <a:rect l="0" t="0" r="r" b="b"/>
            <a:pathLst>
              <a:path w="123" h="81">
                <a:moveTo>
                  <a:pt x="107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4"/>
                  <a:pt x="7" y="81"/>
                  <a:pt x="15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6" y="81"/>
                  <a:pt x="123" y="74"/>
                  <a:pt x="123" y="65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7"/>
                  <a:pt x="116" y="0"/>
                  <a:pt x="107" y="0"/>
                </a:cubicBezTo>
                <a:close/>
                <a:moveTo>
                  <a:pt x="8" y="20"/>
                </a:moveTo>
                <a:cubicBezTo>
                  <a:pt x="34" y="41"/>
                  <a:pt x="34" y="41"/>
                  <a:pt x="34" y="41"/>
                </a:cubicBezTo>
                <a:cubicBezTo>
                  <a:pt x="8" y="61"/>
                  <a:pt x="8" y="61"/>
                  <a:pt x="8" y="61"/>
                </a:cubicBezTo>
                <a:lnTo>
                  <a:pt x="8" y="20"/>
                </a:lnTo>
                <a:close/>
                <a:moveTo>
                  <a:pt x="115" y="65"/>
                </a:moveTo>
                <a:cubicBezTo>
                  <a:pt x="115" y="70"/>
                  <a:pt x="112" y="73"/>
                  <a:pt x="107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1" y="73"/>
                  <a:pt x="8" y="70"/>
                  <a:pt x="8" y="65"/>
                </a:cubicBezTo>
                <a:cubicBezTo>
                  <a:pt x="38" y="43"/>
                  <a:pt x="38" y="43"/>
                  <a:pt x="38" y="43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7"/>
                  <a:pt x="59" y="58"/>
                  <a:pt x="61" y="58"/>
                </a:cubicBezTo>
                <a:cubicBezTo>
                  <a:pt x="64" y="58"/>
                  <a:pt x="66" y="57"/>
                  <a:pt x="68" y="56"/>
                </a:cubicBezTo>
                <a:cubicBezTo>
                  <a:pt x="85" y="43"/>
                  <a:pt x="85" y="43"/>
                  <a:pt x="85" y="43"/>
                </a:cubicBezTo>
                <a:lnTo>
                  <a:pt x="115" y="65"/>
                </a:lnTo>
                <a:close/>
                <a:moveTo>
                  <a:pt x="115" y="61"/>
                </a:moveTo>
                <a:cubicBezTo>
                  <a:pt x="88" y="41"/>
                  <a:pt x="88" y="41"/>
                  <a:pt x="88" y="41"/>
                </a:cubicBezTo>
                <a:cubicBezTo>
                  <a:pt x="115" y="20"/>
                  <a:pt x="115" y="20"/>
                  <a:pt x="115" y="20"/>
                </a:cubicBezTo>
                <a:lnTo>
                  <a:pt x="115" y="61"/>
                </a:lnTo>
                <a:close/>
                <a:moveTo>
                  <a:pt x="66" y="52"/>
                </a:moveTo>
                <a:cubicBezTo>
                  <a:pt x="65" y="53"/>
                  <a:pt x="63" y="54"/>
                  <a:pt x="61" y="54"/>
                </a:cubicBezTo>
                <a:cubicBezTo>
                  <a:pt x="60" y="54"/>
                  <a:pt x="58" y="53"/>
                  <a:pt x="57" y="52"/>
                </a:cubicBezTo>
                <a:cubicBezTo>
                  <a:pt x="41" y="41"/>
                  <a:pt x="41" y="41"/>
                  <a:pt x="41" y="41"/>
                </a:cubicBezTo>
                <a:cubicBezTo>
                  <a:pt x="38" y="38"/>
                  <a:pt x="38" y="38"/>
                  <a:pt x="38" y="3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5" y="8"/>
                </a:cubicBezTo>
                <a:cubicBezTo>
                  <a:pt x="107" y="8"/>
                  <a:pt x="107" y="8"/>
                  <a:pt x="107" y="8"/>
                </a:cubicBezTo>
                <a:cubicBezTo>
                  <a:pt x="112" y="8"/>
                  <a:pt x="115" y="11"/>
                  <a:pt x="115" y="16"/>
                </a:cubicBezTo>
                <a:lnTo>
                  <a:pt x="66" y="52"/>
                </a:lnTo>
                <a:close/>
                <a:moveTo>
                  <a:pt x="66" y="52"/>
                </a:moveTo>
                <a:cubicBezTo>
                  <a:pt x="66" y="52"/>
                  <a:pt x="66" y="52"/>
                  <a:pt x="66" y="5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 Placeholder 3"/>
          <p:cNvSpPr txBox="1">
            <a:spLocks/>
          </p:cNvSpPr>
          <p:nvPr/>
        </p:nvSpPr>
        <p:spPr>
          <a:xfrm>
            <a:off x="3068532" y="1839549"/>
            <a:ext cx="1582911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+32 497 67 56 67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3" name="Freeform 82"/>
          <p:cNvSpPr>
            <a:spLocks noEditPoints="1"/>
          </p:cNvSpPr>
          <p:nvPr/>
        </p:nvSpPr>
        <p:spPr bwMode="auto">
          <a:xfrm>
            <a:off x="2657791" y="1751449"/>
            <a:ext cx="319793" cy="360867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5" name="Freeform 84"/>
          <p:cNvSpPr>
            <a:spLocks noEditPoints="1"/>
          </p:cNvSpPr>
          <p:nvPr/>
        </p:nvSpPr>
        <p:spPr bwMode="auto">
          <a:xfrm>
            <a:off x="5715000" y="3517540"/>
            <a:ext cx="371917" cy="561258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114800" y="140936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Espace réservé pour une image 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9" b="25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973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 animBg="1"/>
      <p:bldP spid="82" grpId="0"/>
      <p:bldP spid="83" grpId="0" animBg="1"/>
      <p:bldP spid="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 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r="27377"/>
          <a:stretch>
            <a:fillRect/>
          </a:stretch>
        </p:blipFill>
        <p:spPr/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 PROFIL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417471" y="1288182"/>
            <a:ext cx="1853630" cy="4899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en-US" sz="1200" b="1" dirty="0" err="1" smtClean="0">
                <a:solidFill>
                  <a:schemeClr val="bg1"/>
                </a:solidFill>
              </a:rPr>
              <a:t>Développement</a:t>
            </a:r>
            <a:r>
              <a:rPr lang="en-US" sz="1200" b="1" dirty="0" smtClean="0">
                <a:solidFill>
                  <a:schemeClr val="bg1"/>
                </a:solidFill>
              </a:rPr>
              <a:t> WEB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8" name="Freeform 9"/>
          <p:cNvSpPr>
            <a:spLocks noEditPoints="1"/>
          </p:cNvSpPr>
          <p:nvPr/>
        </p:nvSpPr>
        <p:spPr bwMode="auto">
          <a:xfrm>
            <a:off x="3671833" y="1144556"/>
            <a:ext cx="931250" cy="777242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4417471" y="2145374"/>
            <a:ext cx="1853630" cy="4899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 Maintenance </a:t>
            </a:r>
            <a:r>
              <a:rPr lang="en-US" sz="1200" b="1" dirty="0" err="1" smtClean="0">
                <a:solidFill>
                  <a:schemeClr val="bg1"/>
                </a:solidFill>
              </a:rPr>
              <a:t>Serveur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9" name="Freeform 9"/>
          <p:cNvSpPr>
            <a:spLocks noEditPoints="1"/>
          </p:cNvSpPr>
          <p:nvPr/>
        </p:nvSpPr>
        <p:spPr bwMode="auto">
          <a:xfrm>
            <a:off x="3671833" y="2001748"/>
            <a:ext cx="931250" cy="777242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4417471" y="3002566"/>
            <a:ext cx="1853630" cy="48999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Intégrateur</a:t>
            </a:r>
            <a:r>
              <a:rPr lang="en-US" sz="1200" b="1" dirty="0" smtClean="0">
                <a:solidFill>
                  <a:schemeClr val="bg1"/>
                </a:solidFill>
              </a:rPr>
              <a:t> ERP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7" name="Freeform 9"/>
          <p:cNvSpPr>
            <a:spLocks noEditPoints="1"/>
          </p:cNvSpPr>
          <p:nvPr/>
        </p:nvSpPr>
        <p:spPr bwMode="auto">
          <a:xfrm>
            <a:off x="3671833" y="2858940"/>
            <a:ext cx="931250" cy="777242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3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ounded Rectangle 143"/>
          <p:cNvSpPr/>
          <p:nvPr/>
        </p:nvSpPr>
        <p:spPr>
          <a:xfrm>
            <a:off x="4417471" y="3859759"/>
            <a:ext cx="1853630" cy="48999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Google Partner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5" name="Freeform 9"/>
          <p:cNvSpPr>
            <a:spLocks noEditPoints="1"/>
          </p:cNvSpPr>
          <p:nvPr/>
        </p:nvSpPr>
        <p:spPr bwMode="auto">
          <a:xfrm>
            <a:off x="3671833" y="3716133"/>
            <a:ext cx="931250" cy="777242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Text Placeholder 3"/>
          <p:cNvSpPr txBox="1">
            <a:spLocks/>
          </p:cNvSpPr>
          <p:nvPr/>
        </p:nvSpPr>
        <p:spPr>
          <a:xfrm>
            <a:off x="756331" y="1581150"/>
            <a:ext cx="3082400" cy="451406"/>
          </a:xfrm>
          <a:prstGeom prst="rect">
            <a:avLst/>
          </a:prstGeom>
        </p:spPr>
        <p:txBody>
          <a:bodyPr wrap="square" lIns="91440" tIns="45720" rIns="91440" bIns="4572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14377">
              <a:lnSpc>
                <a:spcPts val="1350"/>
              </a:lnSpc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Etudiant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 E-Business - 3ème Bloc</a:t>
            </a:r>
            <a: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/>
            </a:r>
            <a:b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mise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pratique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756331" y="2242513"/>
            <a:ext cx="3082400" cy="435697"/>
          </a:xfrm>
          <a:prstGeom prst="rect">
            <a:avLst/>
          </a:prstGeom>
        </p:spPr>
        <p:txBody>
          <a:bodyPr wrap="square" lIns="91440" tIns="45720" rIns="91440" bIns="4572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14377">
              <a:lnSpc>
                <a:spcPts val="1350"/>
              </a:lnSpc>
              <a:spcBef>
                <a:spcPct val="20000"/>
              </a:spcBef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cs typeface="+mj-cs"/>
              </a:rPr>
              <a:t>ICHEC Brussels Management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School</a:t>
            </a:r>
            <a: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/>
            </a:r>
            <a:b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théorie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756331" y="3113600"/>
            <a:ext cx="3082400" cy="451406"/>
          </a:xfrm>
          <a:prstGeom prst="rect">
            <a:avLst/>
          </a:prstGeom>
        </p:spPr>
        <p:txBody>
          <a:bodyPr wrap="square" lIns="91440" tIns="45720" rIns="91440" bIns="4572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14377">
              <a:lnSpc>
                <a:spcPts val="1350"/>
              </a:lnSpc>
              <a:spcBef>
                <a:spcPct val="20000"/>
              </a:spcBef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NETFire</a:t>
            </a:r>
            <a: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/>
            </a:r>
            <a:b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</a:b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ounder -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Agence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WEB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31" name="Text Placeholder 3"/>
          <p:cNvSpPr txBox="1">
            <a:spLocks/>
          </p:cNvSpPr>
          <p:nvPr/>
        </p:nvSpPr>
        <p:spPr>
          <a:xfrm>
            <a:off x="756331" y="3767111"/>
            <a:ext cx="3082400" cy="451406"/>
          </a:xfrm>
          <a:prstGeom prst="rect">
            <a:avLst/>
          </a:prstGeom>
        </p:spPr>
        <p:txBody>
          <a:bodyPr wrap="square" lIns="91440" tIns="45720" rIns="91440" bIns="4572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14377">
              <a:lnSpc>
                <a:spcPts val="1350"/>
              </a:lnSpc>
              <a:spcBef>
                <a:spcPct val="20000"/>
              </a:spcBef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Orange Belgium (Ex </a:t>
            </a:r>
            <a:r>
              <a:rPr lang="en-US" sz="1200" b="1" dirty="0" err="1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Mobistar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)</a:t>
            </a:r>
            <a: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/>
            </a:r>
            <a:br>
              <a:rPr lang="ar-SY" b="1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Financial Analyst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+mj-cs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838200" y="2898691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63" y="1312734"/>
            <a:ext cx="453079" cy="45307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61" y="2194153"/>
            <a:ext cx="403170" cy="4031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88" y="3022658"/>
            <a:ext cx="469900" cy="469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222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60" y="3859759"/>
            <a:ext cx="488283" cy="4882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" y="1724696"/>
            <a:ext cx="457200" cy="13868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3" y="2298770"/>
            <a:ext cx="584611" cy="29762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3257210"/>
            <a:ext cx="534329" cy="13688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3812420"/>
            <a:ext cx="345186" cy="34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38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accel="40000" decel="4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accel="40000" decel="4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accel="40000" decel="4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88" grpId="0" animBg="1"/>
      <p:bldP spid="89" grpId="0" animBg="1"/>
      <p:bldP spid="116" grpId="0" animBg="1"/>
      <p:bldP spid="117" grpId="0" animBg="1"/>
      <p:bldP spid="144" grpId="0" animBg="1"/>
      <p:bldP spid="145" grpId="0" animBg="1"/>
      <p:bldP spid="180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4495800" y="-628650"/>
            <a:ext cx="6400800" cy="6400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4800600" y="-476250"/>
            <a:ext cx="6400800" cy="6400800"/>
          </a:xfrm>
          <a:prstGeom prst="ellipse">
            <a:avLst/>
          </a:prstGeom>
          <a:blipFill dpi="0" rotWithShape="1">
            <a:blip r:embed="rId2"/>
            <a:srcRect/>
            <a:stretch>
              <a:fillRect l="-19000" r="-35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03700" y="197710"/>
            <a:ext cx="1618212" cy="165804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10"/>
          <p:cNvGrpSpPr/>
          <p:nvPr/>
        </p:nvGrpSpPr>
        <p:grpSpPr>
          <a:xfrm>
            <a:off x="4632223" y="569010"/>
            <a:ext cx="761166" cy="915440"/>
            <a:chOff x="674688" y="1357313"/>
            <a:chExt cx="2365375" cy="2844800"/>
          </a:xfrm>
          <a:solidFill>
            <a:schemeClr val="bg1"/>
          </a:solidFill>
        </p:grpSpPr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1031875" y="1357313"/>
              <a:ext cx="1651000" cy="1503363"/>
            </a:xfrm>
            <a:custGeom>
              <a:avLst/>
              <a:gdLst>
                <a:gd name="T0" fmla="*/ 550 w 784"/>
                <a:gd name="T1" fmla="*/ 573 h 714"/>
                <a:gd name="T2" fmla="*/ 784 w 784"/>
                <a:gd name="T3" fmla="*/ 242 h 714"/>
                <a:gd name="T4" fmla="*/ 541 w 784"/>
                <a:gd name="T5" fmla="*/ 0 h 714"/>
                <a:gd name="T6" fmla="*/ 392 w 784"/>
                <a:gd name="T7" fmla="*/ 51 h 714"/>
                <a:gd name="T8" fmla="*/ 243 w 784"/>
                <a:gd name="T9" fmla="*/ 0 h 714"/>
                <a:gd name="T10" fmla="*/ 0 w 784"/>
                <a:gd name="T11" fmla="*/ 242 h 714"/>
                <a:gd name="T12" fmla="*/ 232 w 784"/>
                <a:gd name="T13" fmla="*/ 573 h 714"/>
                <a:gd name="T14" fmla="*/ 358 w 784"/>
                <a:gd name="T15" fmla="*/ 690 h 714"/>
                <a:gd name="T16" fmla="*/ 392 w 784"/>
                <a:gd name="T17" fmla="*/ 714 h 714"/>
                <a:gd name="T18" fmla="*/ 393 w 784"/>
                <a:gd name="T19" fmla="*/ 714 h 714"/>
                <a:gd name="T20" fmla="*/ 426 w 784"/>
                <a:gd name="T21" fmla="*/ 688 h 714"/>
                <a:gd name="T22" fmla="*/ 550 w 784"/>
                <a:gd name="T23" fmla="*/ 573 h 714"/>
                <a:gd name="T24" fmla="*/ 248 w 784"/>
                <a:gd name="T25" fmla="*/ 106 h 714"/>
                <a:gd name="T26" fmla="*/ 130 w 784"/>
                <a:gd name="T27" fmla="*/ 256 h 714"/>
                <a:gd name="T28" fmla="*/ 146 w 784"/>
                <a:gd name="T29" fmla="*/ 323 h 714"/>
                <a:gd name="T30" fmla="*/ 143 w 784"/>
                <a:gd name="T31" fmla="*/ 339 h 714"/>
                <a:gd name="T32" fmla="*/ 134 w 784"/>
                <a:gd name="T33" fmla="*/ 343 h 714"/>
                <a:gd name="T34" fmla="*/ 127 w 784"/>
                <a:gd name="T35" fmla="*/ 341 h 714"/>
                <a:gd name="T36" fmla="*/ 62 w 784"/>
                <a:gd name="T37" fmla="*/ 222 h 714"/>
                <a:gd name="T38" fmla="*/ 214 w 784"/>
                <a:gd name="T39" fmla="*/ 77 h 714"/>
                <a:gd name="T40" fmla="*/ 246 w 784"/>
                <a:gd name="T41" fmla="*/ 80 h 714"/>
                <a:gd name="T42" fmla="*/ 257 w 784"/>
                <a:gd name="T43" fmla="*/ 93 h 714"/>
                <a:gd name="T44" fmla="*/ 248 w 784"/>
                <a:gd name="T45" fmla="*/ 106 h 714"/>
                <a:gd name="T46" fmla="*/ 248 w 784"/>
                <a:gd name="T47" fmla="*/ 106 h 714"/>
                <a:gd name="T48" fmla="*/ 248 w 784"/>
                <a:gd name="T49" fmla="*/ 1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4" h="714">
                  <a:moveTo>
                    <a:pt x="550" y="573"/>
                  </a:moveTo>
                  <a:cubicBezTo>
                    <a:pt x="654" y="503"/>
                    <a:pt x="784" y="416"/>
                    <a:pt x="784" y="242"/>
                  </a:cubicBezTo>
                  <a:cubicBezTo>
                    <a:pt x="784" y="109"/>
                    <a:pt x="675" y="0"/>
                    <a:pt x="541" y="0"/>
                  </a:cubicBezTo>
                  <a:cubicBezTo>
                    <a:pt x="486" y="0"/>
                    <a:pt x="434" y="18"/>
                    <a:pt x="392" y="51"/>
                  </a:cubicBezTo>
                  <a:cubicBezTo>
                    <a:pt x="350" y="18"/>
                    <a:pt x="298" y="0"/>
                    <a:pt x="243" y="0"/>
                  </a:cubicBezTo>
                  <a:cubicBezTo>
                    <a:pt x="109" y="0"/>
                    <a:pt x="0" y="109"/>
                    <a:pt x="0" y="242"/>
                  </a:cubicBezTo>
                  <a:cubicBezTo>
                    <a:pt x="0" y="417"/>
                    <a:pt x="129" y="503"/>
                    <a:pt x="232" y="573"/>
                  </a:cubicBezTo>
                  <a:cubicBezTo>
                    <a:pt x="290" y="611"/>
                    <a:pt x="345" y="648"/>
                    <a:pt x="358" y="690"/>
                  </a:cubicBezTo>
                  <a:cubicBezTo>
                    <a:pt x="363" y="704"/>
                    <a:pt x="377" y="714"/>
                    <a:pt x="392" y="714"/>
                  </a:cubicBezTo>
                  <a:cubicBezTo>
                    <a:pt x="392" y="714"/>
                    <a:pt x="392" y="714"/>
                    <a:pt x="393" y="714"/>
                  </a:cubicBezTo>
                  <a:cubicBezTo>
                    <a:pt x="408" y="714"/>
                    <a:pt x="422" y="703"/>
                    <a:pt x="426" y="688"/>
                  </a:cubicBezTo>
                  <a:cubicBezTo>
                    <a:pt x="437" y="648"/>
                    <a:pt x="492" y="612"/>
                    <a:pt x="550" y="573"/>
                  </a:cubicBezTo>
                  <a:close/>
                  <a:moveTo>
                    <a:pt x="248" y="106"/>
                  </a:moveTo>
                  <a:cubicBezTo>
                    <a:pt x="177" y="126"/>
                    <a:pt x="130" y="186"/>
                    <a:pt x="130" y="256"/>
                  </a:cubicBezTo>
                  <a:cubicBezTo>
                    <a:pt x="130" y="279"/>
                    <a:pt x="135" y="302"/>
                    <a:pt x="146" y="323"/>
                  </a:cubicBezTo>
                  <a:cubicBezTo>
                    <a:pt x="149" y="329"/>
                    <a:pt x="148" y="335"/>
                    <a:pt x="143" y="339"/>
                  </a:cubicBezTo>
                  <a:cubicBezTo>
                    <a:pt x="141" y="342"/>
                    <a:pt x="138" y="343"/>
                    <a:pt x="134" y="343"/>
                  </a:cubicBezTo>
                  <a:cubicBezTo>
                    <a:pt x="132" y="343"/>
                    <a:pt x="129" y="342"/>
                    <a:pt x="127" y="341"/>
                  </a:cubicBezTo>
                  <a:cubicBezTo>
                    <a:pt x="86" y="314"/>
                    <a:pt x="62" y="269"/>
                    <a:pt x="62" y="222"/>
                  </a:cubicBezTo>
                  <a:cubicBezTo>
                    <a:pt x="62" y="142"/>
                    <a:pt x="130" y="77"/>
                    <a:pt x="214" y="77"/>
                  </a:cubicBezTo>
                  <a:cubicBezTo>
                    <a:pt x="225" y="77"/>
                    <a:pt x="236" y="78"/>
                    <a:pt x="246" y="80"/>
                  </a:cubicBezTo>
                  <a:cubicBezTo>
                    <a:pt x="253" y="81"/>
                    <a:pt x="257" y="87"/>
                    <a:pt x="257" y="93"/>
                  </a:cubicBezTo>
                  <a:cubicBezTo>
                    <a:pt x="257" y="99"/>
                    <a:pt x="253" y="105"/>
                    <a:pt x="248" y="106"/>
                  </a:cubicBezTo>
                  <a:close/>
                  <a:moveTo>
                    <a:pt x="248" y="106"/>
                  </a:moveTo>
                  <a:cubicBezTo>
                    <a:pt x="248" y="106"/>
                    <a:pt x="248" y="106"/>
                    <a:pt x="248" y="1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/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674688" y="2251075"/>
              <a:ext cx="1112838" cy="1951038"/>
            </a:xfrm>
            <a:custGeom>
              <a:avLst/>
              <a:gdLst>
                <a:gd name="T0" fmla="*/ 458 w 529"/>
                <a:gd name="T1" fmla="*/ 723 h 927"/>
                <a:gd name="T2" fmla="*/ 441 w 529"/>
                <a:gd name="T3" fmla="*/ 686 h 927"/>
                <a:gd name="T4" fmla="*/ 292 w 529"/>
                <a:gd name="T5" fmla="*/ 506 h 927"/>
                <a:gd name="T6" fmla="*/ 238 w 529"/>
                <a:gd name="T7" fmla="*/ 447 h 927"/>
                <a:gd name="T8" fmla="*/ 157 w 529"/>
                <a:gd name="T9" fmla="*/ 364 h 927"/>
                <a:gd name="T10" fmla="*/ 112 w 529"/>
                <a:gd name="T11" fmla="*/ 363 h 927"/>
                <a:gd name="T12" fmla="*/ 127 w 529"/>
                <a:gd name="T13" fmla="*/ 465 h 927"/>
                <a:gd name="T14" fmla="*/ 201 w 529"/>
                <a:gd name="T15" fmla="*/ 587 h 927"/>
                <a:gd name="T16" fmla="*/ 215 w 529"/>
                <a:gd name="T17" fmla="*/ 609 h 927"/>
                <a:gd name="T18" fmla="*/ 105 w 529"/>
                <a:gd name="T19" fmla="*/ 460 h 927"/>
                <a:gd name="T20" fmla="*/ 90 w 529"/>
                <a:gd name="T21" fmla="*/ 350 h 927"/>
                <a:gd name="T22" fmla="*/ 152 w 529"/>
                <a:gd name="T23" fmla="*/ 340 h 927"/>
                <a:gd name="T24" fmla="*/ 157 w 529"/>
                <a:gd name="T25" fmla="*/ 341 h 927"/>
                <a:gd name="T26" fmla="*/ 156 w 529"/>
                <a:gd name="T27" fmla="*/ 337 h 927"/>
                <a:gd name="T28" fmla="*/ 91 w 529"/>
                <a:gd name="T29" fmla="*/ 74 h 927"/>
                <a:gd name="T30" fmla="*/ 81 w 529"/>
                <a:gd name="T31" fmla="*/ 47 h 927"/>
                <a:gd name="T32" fmla="*/ 23 w 529"/>
                <a:gd name="T33" fmla="*/ 4 h 927"/>
                <a:gd name="T34" fmla="*/ 2 w 529"/>
                <a:gd name="T35" fmla="*/ 57 h 927"/>
                <a:gd name="T36" fmla="*/ 30 w 529"/>
                <a:gd name="T37" fmla="*/ 404 h 927"/>
                <a:gd name="T38" fmla="*/ 33 w 529"/>
                <a:gd name="T39" fmla="*/ 439 h 927"/>
                <a:gd name="T40" fmla="*/ 55 w 529"/>
                <a:gd name="T41" fmla="*/ 548 h 927"/>
                <a:gd name="T42" fmla="*/ 79 w 529"/>
                <a:gd name="T43" fmla="*/ 583 h 927"/>
                <a:gd name="T44" fmla="*/ 188 w 529"/>
                <a:gd name="T45" fmla="*/ 700 h 927"/>
                <a:gd name="T46" fmla="*/ 301 w 529"/>
                <a:gd name="T47" fmla="*/ 819 h 927"/>
                <a:gd name="T48" fmla="*/ 337 w 529"/>
                <a:gd name="T49" fmla="*/ 875 h 927"/>
                <a:gd name="T50" fmla="*/ 360 w 529"/>
                <a:gd name="T51" fmla="*/ 927 h 927"/>
                <a:gd name="T52" fmla="*/ 529 w 529"/>
                <a:gd name="T53" fmla="*/ 927 h 927"/>
                <a:gd name="T54" fmla="*/ 526 w 529"/>
                <a:gd name="T55" fmla="*/ 918 h 927"/>
                <a:gd name="T56" fmla="*/ 458 w 529"/>
                <a:gd name="T57" fmla="*/ 723 h 927"/>
                <a:gd name="T58" fmla="*/ 458 w 529"/>
                <a:gd name="T59" fmla="*/ 723 h 927"/>
                <a:gd name="T60" fmla="*/ 458 w 529"/>
                <a:gd name="T61" fmla="*/ 723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9" h="927">
                  <a:moveTo>
                    <a:pt x="458" y="723"/>
                  </a:moveTo>
                  <a:cubicBezTo>
                    <a:pt x="453" y="710"/>
                    <a:pt x="447" y="698"/>
                    <a:pt x="441" y="686"/>
                  </a:cubicBezTo>
                  <a:cubicBezTo>
                    <a:pt x="401" y="608"/>
                    <a:pt x="346" y="557"/>
                    <a:pt x="292" y="506"/>
                  </a:cubicBezTo>
                  <a:cubicBezTo>
                    <a:pt x="277" y="492"/>
                    <a:pt x="258" y="470"/>
                    <a:pt x="238" y="447"/>
                  </a:cubicBezTo>
                  <a:cubicBezTo>
                    <a:pt x="208" y="413"/>
                    <a:pt x="177" y="377"/>
                    <a:pt x="157" y="364"/>
                  </a:cubicBezTo>
                  <a:cubicBezTo>
                    <a:pt x="138" y="352"/>
                    <a:pt x="123" y="351"/>
                    <a:pt x="112" y="363"/>
                  </a:cubicBezTo>
                  <a:cubicBezTo>
                    <a:pt x="95" y="380"/>
                    <a:pt x="100" y="411"/>
                    <a:pt x="127" y="465"/>
                  </a:cubicBezTo>
                  <a:cubicBezTo>
                    <a:pt x="146" y="500"/>
                    <a:pt x="173" y="542"/>
                    <a:pt x="201" y="587"/>
                  </a:cubicBezTo>
                  <a:cubicBezTo>
                    <a:pt x="206" y="594"/>
                    <a:pt x="210" y="601"/>
                    <a:pt x="215" y="609"/>
                  </a:cubicBezTo>
                  <a:cubicBezTo>
                    <a:pt x="165" y="554"/>
                    <a:pt x="128" y="504"/>
                    <a:pt x="105" y="460"/>
                  </a:cubicBezTo>
                  <a:cubicBezTo>
                    <a:pt x="79" y="409"/>
                    <a:pt x="74" y="370"/>
                    <a:pt x="90" y="350"/>
                  </a:cubicBezTo>
                  <a:cubicBezTo>
                    <a:pt x="102" y="336"/>
                    <a:pt x="124" y="332"/>
                    <a:pt x="152" y="340"/>
                  </a:cubicBezTo>
                  <a:cubicBezTo>
                    <a:pt x="157" y="341"/>
                    <a:pt x="157" y="341"/>
                    <a:pt x="157" y="341"/>
                  </a:cubicBezTo>
                  <a:cubicBezTo>
                    <a:pt x="156" y="337"/>
                    <a:pt x="156" y="337"/>
                    <a:pt x="156" y="337"/>
                  </a:cubicBezTo>
                  <a:cubicBezTo>
                    <a:pt x="155" y="335"/>
                    <a:pt x="102" y="115"/>
                    <a:pt x="91" y="74"/>
                  </a:cubicBezTo>
                  <a:cubicBezTo>
                    <a:pt x="89" y="64"/>
                    <a:pt x="85" y="55"/>
                    <a:pt x="81" y="47"/>
                  </a:cubicBezTo>
                  <a:cubicBezTo>
                    <a:pt x="66" y="18"/>
                    <a:pt x="41" y="0"/>
                    <a:pt x="23" y="4"/>
                  </a:cubicBezTo>
                  <a:cubicBezTo>
                    <a:pt x="15" y="7"/>
                    <a:pt x="0" y="17"/>
                    <a:pt x="2" y="57"/>
                  </a:cubicBezTo>
                  <a:cubicBezTo>
                    <a:pt x="30" y="404"/>
                    <a:pt x="30" y="404"/>
                    <a:pt x="30" y="404"/>
                  </a:cubicBezTo>
                  <a:cubicBezTo>
                    <a:pt x="31" y="415"/>
                    <a:pt x="32" y="427"/>
                    <a:pt x="33" y="439"/>
                  </a:cubicBezTo>
                  <a:cubicBezTo>
                    <a:pt x="36" y="478"/>
                    <a:pt x="40" y="518"/>
                    <a:pt x="55" y="548"/>
                  </a:cubicBezTo>
                  <a:cubicBezTo>
                    <a:pt x="62" y="561"/>
                    <a:pt x="69" y="572"/>
                    <a:pt x="79" y="583"/>
                  </a:cubicBezTo>
                  <a:cubicBezTo>
                    <a:pt x="95" y="602"/>
                    <a:pt x="140" y="650"/>
                    <a:pt x="188" y="700"/>
                  </a:cubicBezTo>
                  <a:cubicBezTo>
                    <a:pt x="235" y="748"/>
                    <a:pt x="283" y="798"/>
                    <a:pt x="301" y="819"/>
                  </a:cubicBezTo>
                  <a:cubicBezTo>
                    <a:pt x="315" y="836"/>
                    <a:pt x="327" y="854"/>
                    <a:pt x="337" y="875"/>
                  </a:cubicBezTo>
                  <a:cubicBezTo>
                    <a:pt x="346" y="892"/>
                    <a:pt x="353" y="909"/>
                    <a:pt x="360" y="927"/>
                  </a:cubicBezTo>
                  <a:cubicBezTo>
                    <a:pt x="529" y="927"/>
                    <a:pt x="529" y="927"/>
                    <a:pt x="529" y="927"/>
                  </a:cubicBezTo>
                  <a:cubicBezTo>
                    <a:pt x="526" y="918"/>
                    <a:pt x="526" y="918"/>
                    <a:pt x="526" y="918"/>
                  </a:cubicBezTo>
                  <a:cubicBezTo>
                    <a:pt x="506" y="849"/>
                    <a:pt x="484" y="785"/>
                    <a:pt x="458" y="723"/>
                  </a:cubicBezTo>
                  <a:close/>
                  <a:moveTo>
                    <a:pt x="458" y="723"/>
                  </a:moveTo>
                  <a:cubicBezTo>
                    <a:pt x="458" y="723"/>
                    <a:pt x="458" y="723"/>
                    <a:pt x="458" y="7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/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1927225" y="2251075"/>
              <a:ext cx="1112838" cy="1951038"/>
            </a:xfrm>
            <a:custGeom>
              <a:avLst/>
              <a:gdLst>
                <a:gd name="T0" fmla="*/ 506 w 529"/>
                <a:gd name="T1" fmla="*/ 4 h 927"/>
                <a:gd name="T2" fmla="*/ 448 w 529"/>
                <a:gd name="T3" fmla="*/ 47 h 927"/>
                <a:gd name="T4" fmla="*/ 438 w 529"/>
                <a:gd name="T5" fmla="*/ 74 h 927"/>
                <a:gd name="T6" fmla="*/ 373 w 529"/>
                <a:gd name="T7" fmla="*/ 337 h 927"/>
                <a:gd name="T8" fmla="*/ 372 w 529"/>
                <a:gd name="T9" fmla="*/ 341 h 927"/>
                <a:gd name="T10" fmla="*/ 377 w 529"/>
                <a:gd name="T11" fmla="*/ 340 h 927"/>
                <a:gd name="T12" fmla="*/ 439 w 529"/>
                <a:gd name="T13" fmla="*/ 350 h 927"/>
                <a:gd name="T14" fmla="*/ 424 w 529"/>
                <a:gd name="T15" fmla="*/ 460 h 927"/>
                <a:gd name="T16" fmla="*/ 314 w 529"/>
                <a:gd name="T17" fmla="*/ 609 h 927"/>
                <a:gd name="T18" fmla="*/ 328 w 529"/>
                <a:gd name="T19" fmla="*/ 587 h 927"/>
                <a:gd name="T20" fmla="*/ 402 w 529"/>
                <a:gd name="T21" fmla="*/ 465 h 927"/>
                <a:gd name="T22" fmla="*/ 417 w 529"/>
                <a:gd name="T23" fmla="*/ 363 h 927"/>
                <a:gd name="T24" fmla="*/ 372 w 529"/>
                <a:gd name="T25" fmla="*/ 364 h 927"/>
                <a:gd name="T26" fmla="*/ 291 w 529"/>
                <a:gd name="T27" fmla="*/ 447 h 927"/>
                <a:gd name="T28" fmla="*/ 237 w 529"/>
                <a:gd name="T29" fmla="*/ 506 h 927"/>
                <a:gd name="T30" fmla="*/ 88 w 529"/>
                <a:gd name="T31" fmla="*/ 686 h 927"/>
                <a:gd name="T32" fmla="*/ 71 w 529"/>
                <a:gd name="T33" fmla="*/ 723 h 927"/>
                <a:gd name="T34" fmla="*/ 3 w 529"/>
                <a:gd name="T35" fmla="*/ 918 h 927"/>
                <a:gd name="T36" fmla="*/ 0 w 529"/>
                <a:gd name="T37" fmla="*/ 927 h 927"/>
                <a:gd name="T38" fmla="*/ 169 w 529"/>
                <a:gd name="T39" fmla="*/ 927 h 927"/>
                <a:gd name="T40" fmla="*/ 192 w 529"/>
                <a:gd name="T41" fmla="*/ 875 h 927"/>
                <a:gd name="T42" fmla="*/ 228 w 529"/>
                <a:gd name="T43" fmla="*/ 819 h 927"/>
                <a:gd name="T44" fmla="*/ 341 w 529"/>
                <a:gd name="T45" fmla="*/ 700 h 927"/>
                <a:gd name="T46" fmla="*/ 450 w 529"/>
                <a:gd name="T47" fmla="*/ 583 h 927"/>
                <a:gd name="T48" fmla="*/ 474 w 529"/>
                <a:gd name="T49" fmla="*/ 548 h 927"/>
                <a:gd name="T50" fmla="*/ 496 w 529"/>
                <a:gd name="T51" fmla="*/ 439 h 927"/>
                <a:gd name="T52" fmla="*/ 499 w 529"/>
                <a:gd name="T53" fmla="*/ 404 h 927"/>
                <a:gd name="T54" fmla="*/ 527 w 529"/>
                <a:gd name="T55" fmla="*/ 57 h 927"/>
                <a:gd name="T56" fmla="*/ 506 w 529"/>
                <a:gd name="T57" fmla="*/ 4 h 927"/>
                <a:gd name="T58" fmla="*/ 506 w 529"/>
                <a:gd name="T59" fmla="*/ 4 h 927"/>
                <a:gd name="T60" fmla="*/ 506 w 529"/>
                <a:gd name="T61" fmla="*/ 4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9" h="927">
                  <a:moveTo>
                    <a:pt x="506" y="4"/>
                  </a:moveTo>
                  <a:cubicBezTo>
                    <a:pt x="488" y="0"/>
                    <a:pt x="463" y="18"/>
                    <a:pt x="448" y="47"/>
                  </a:cubicBezTo>
                  <a:cubicBezTo>
                    <a:pt x="444" y="55"/>
                    <a:pt x="440" y="64"/>
                    <a:pt x="438" y="74"/>
                  </a:cubicBezTo>
                  <a:cubicBezTo>
                    <a:pt x="427" y="115"/>
                    <a:pt x="374" y="335"/>
                    <a:pt x="373" y="337"/>
                  </a:cubicBezTo>
                  <a:cubicBezTo>
                    <a:pt x="372" y="341"/>
                    <a:pt x="372" y="341"/>
                    <a:pt x="372" y="341"/>
                  </a:cubicBezTo>
                  <a:cubicBezTo>
                    <a:pt x="377" y="340"/>
                    <a:pt x="377" y="340"/>
                    <a:pt x="377" y="340"/>
                  </a:cubicBezTo>
                  <a:cubicBezTo>
                    <a:pt x="405" y="332"/>
                    <a:pt x="427" y="336"/>
                    <a:pt x="439" y="350"/>
                  </a:cubicBezTo>
                  <a:cubicBezTo>
                    <a:pt x="455" y="370"/>
                    <a:pt x="450" y="409"/>
                    <a:pt x="424" y="460"/>
                  </a:cubicBezTo>
                  <a:cubicBezTo>
                    <a:pt x="401" y="504"/>
                    <a:pt x="364" y="554"/>
                    <a:pt x="314" y="609"/>
                  </a:cubicBezTo>
                  <a:cubicBezTo>
                    <a:pt x="319" y="601"/>
                    <a:pt x="323" y="594"/>
                    <a:pt x="328" y="587"/>
                  </a:cubicBezTo>
                  <a:cubicBezTo>
                    <a:pt x="356" y="542"/>
                    <a:pt x="383" y="500"/>
                    <a:pt x="402" y="465"/>
                  </a:cubicBezTo>
                  <a:cubicBezTo>
                    <a:pt x="429" y="411"/>
                    <a:pt x="434" y="380"/>
                    <a:pt x="417" y="363"/>
                  </a:cubicBezTo>
                  <a:cubicBezTo>
                    <a:pt x="406" y="351"/>
                    <a:pt x="391" y="352"/>
                    <a:pt x="372" y="364"/>
                  </a:cubicBezTo>
                  <a:cubicBezTo>
                    <a:pt x="352" y="377"/>
                    <a:pt x="321" y="413"/>
                    <a:pt x="291" y="447"/>
                  </a:cubicBezTo>
                  <a:cubicBezTo>
                    <a:pt x="271" y="470"/>
                    <a:pt x="252" y="492"/>
                    <a:pt x="237" y="506"/>
                  </a:cubicBezTo>
                  <a:cubicBezTo>
                    <a:pt x="183" y="557"/>
                    <a:pt x="128" y="608"/>
                    <a:pt x="88" y="686"/>
                  </a:cubicBezTo>
                  <a:cubicBezTo>
                    <a:pt x="82" y="698"/>
                    <a:pt x="76" y="710"/>
                    <a:pt x="71" y="723"/>
                  </a:cubicBezTo>
                  <a:cubicBezTo>
                    <a:pt x="45" y="785"/>
                    <a:pt x="23" y="849"/>
                    <a:pt x="3" y="918"/>
                  </a:cubicBezTo>
                  <a:cubicBezTo>
                    <a:pt x="0" y="927"/>
                    <a:pt x="0" y="927"/>
                    <a:pt x="0" y="927"/>
                  </a:cubicBezTo>
                  <a:cubicBezTo>
                    <a:pt x="169" y="927"/>
                    <a:pt x="169" y="927"/>
                    <a:pt x="169" y="927"/>
                  </a:cubicBezTo>
                  <a:cubicBezTo>
                    <a:pt x="176" y="909"/>
                    <a:pt x="183" y="892"/>
                    <a:pt x="192" y="875"/>
                  </a:cubicBezTo>
                  <a:cubicBezTo>
                    <a:pt x="202" y="854"/>
                    <a:pt x="214" y="836"/>
                    <a:pt x="228" y="819"/>
                  </a:cubicBezTo>
                  <a:cubicBezTo>
                    <a:pt x="246" y="798"/>
                    <a:pt x="294" y="748"/>
                    <a:pt x="341" y="700"/>
                  </a:cubicBezTo>
                  <a:cubicBezTo>
                    <a:pt x="389" y="650"/>
                    <a:pt x="434" y="602"/>
                    <a:pt x="450" y="583"/>
                  </a:cubicBezTo>
                  <a:cubicBezTo>
                    <a:pt x="460" y="572"/>
                    <a:pt x="467" y="561"/>
                    <a:pt x="474" y="548"/>
                  </a:cubicBezTo>
                  <a:cubicBezTo>
                    <a:pt x="489" y="518"/>
                    <a:pt x="493" y="478"/>
                    <a:pt x="496" y="439"/>
                  </a:cubicBezTo>
                  <a:cubicBezTo>
                    <a:pt x="497" y="427"/>
                    <a:pt x="498" y="415"/>
                    <a:pt x="499" y="404"/>
                  </a:cubicBezTo>
                  <a:cubicBezTo>
                    <a:pt x="527" y="57"/>
                    <a:pt x="527" y="57"/>
                    <a:pt x="527" y="57"/>
                  </a:cubicBezTo>
                  <a:cubicBezTo>
                    <a:pt x="529" y="17"/>
                    <a:pt x="514" y="7"/>
                    <a:pt x="506" y="4"/>
                  </a:cubicBezTo>
                  <a:close/>
                  <a:moveTo>
                    <a:pt x="506" y="4"/>
                  </a:moveTo>
                  <a:cubicBezTo>
                    <a:pt x="506" y="4"/>
                    <a:pt x="506" y="4"/>
                    <a:pt x="506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-977" y="2484400"/>
            <a:ext cx="2182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 SAVENT PAS COMMENT DEBUTER</a:t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Peu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ou</a:t>
            </a:r>
            <a:r>
              <a:rPr lang="en-US" sz="1000" dirty="0" smtClean="0">
                <a:solidFill>
                  <a:schemeClr val="bg1"/>
                </a:solidFill>
              </a:rPr>
              <a:t> pas de </a:t>
            </a:r>
            <a:r>
              <a:rPr lang="en-US" sz="1000" dirty="0" err="1" smtClean="0">
                <a:solidFill>
                  <a:schemeClr val="bg1"/>
                </a:solidFill>
              </a:rPr>
              <a:t>connaissances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dans</a:t>
            </a:r>
            <a:r>
              <a:rPr lang="en-US" sz="1000" dirty="0" smtClean="0">
                <a:solidFill>
                  <a:schemeClr val="bg1"/>
                </a:solidFill>
              </a:rPr>
              <a:t> les </a:t>
            </a:r>
            <a:r>
              <a:rPr lang="en-US" sz="1000" dirty="0" err="1" smtClean="0">
                <a:solidFill>
                  <a:schemeClr val="bg1"/>
                </a:solidFill>
              </a:rPr>
              <a:t>démarches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d’obtention</a:t>
            </a:r>
            <a:r>
              <a:rPr lang="en-US" sz="1000" dirty="0" smtClean="0">
                <a:solidFill>
                  <a:schemeClr val="bg1"/>
                </a:solidFill>
              </a:rPr>
              <a:t> des </a:t>
            </a:r>
            <a:r>
              <a:rPr lang="en-US" sz="1000" dirty="0" err="1" smtClean="0">
                <a:solidFill>
                  <a:schemeClr val="bg1"/>
                </a:solidFill>
              </a:rPr>
              <a:t>différents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agréments</a:t>
            </a:r>
            <a:r>
              <a:rPr lang="en-US" sz="1000" dirty="0" smtClean="0">
                <a:solidFill>
                  <a:schemeClr val="bg1"/>
                </a:solidFill>
              </a:rPr>
              <a:t> et </a:t>
            </a:r>
            <a:r>
              <a:rPr lang="en-US" sz="1000" dirty="0" err="1" smtClean="0">
                <a:solidFill>
                  <a:schemeClr val="bg1"/>
                </a:solidFill>
              </a:rPr>
              <a:t>passeports</a:t>
            </a:r>
            <a:r>
              <a:rPr lang="en-US" sz="1000" dirty="0" smtClean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977" y="1774500"/>
            <a:ext cx="21822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90%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1411" y="2484400"/>
            <a:ext cx="2182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1200" b="1" dirty="0" smtClean="0">
                <a:solidFill>
                  <a:schemeClr val="bg1"/>
                </a:solidFill>
              </a:rPr>
              <a:t>BESOIN D’AIDE DANS</a:t>
            </a:r>
            <a:r>
              <a:rPr lang="en-US" sz="1400" b="1" dirty="0" smtClean="0">
                <a:solidFill>
                  <a:schemeClr val="bg1"/>
                </a:solidFill>
              </a:rPr>
              <a:t> LA </a:t>
            </a:r>
            <a:r>
              <a:rPr lang="en-US" sz="1300" b="1" dirty="0" smtClean="0">
                <a:solidFill>
                  <a:schemeClr val="bg1"/>
                </a:solidFill>
              </a:rPr>
              <a:t>GESTION QUOTIDIENNE</a:t>
            </a:r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000" dirty="0" smtClean="0">
                <a:solidFill>
                  <a:schemeClr val="bg1"/>
                </a:solidFill>
              </a:rPr>
              <a:t> 87% des </a:t>
            </a:r>
            <a:r>
              <a:rPr lang="en-US" sz="1000" dirty="0" err="1" smtClean="0">
                <a:solidFill>
                  <a:schemeClr val="bg1"/>
                </a:solidFill>
              </a:rPr>
              <a:t>Logopèdes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interrogées</a:t>
            </a:r>
            <a:r>
              <a:rPr lang="en-US" sz="1000" dirty="0" smtClean="0">
                <a:solidFill>
                  <a:schemeClr val="bg1"/>
                </a:solidFill>
              </a:rPr>
              <a:t> ne se </a:t>
            </a:r>
            <a:r>
              <a:rPr lang="en-US" sz="1000" dirty="0" err="1" smtClean="0">
                <a:solidFill>
                  <a:schemeClr val="bg1"/>
                </a:solidFill>
              </a:rPr>
              <a:t>sentent</a:t>
            </a:r>
            <a:r>
              <a:rPr lang="en-US" sz="1000" dirty="0" smtClean="0">
                <a:solidFill>
                  <a:schemeClr val="bg1"/>
                </a:solidFill>
              </a:rPr>
              <a:t> pas </a:t>
            </a:r>
            <a:r>
              <a:rPr lang="en-US" sz="1000" dirty="0" err="1" smtClean="0">
                <a:solidFill>
                  <a:schemeClr val="bg1"/>
                </a:solidFill>
              </a:rPr>
              <a:t>aptes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à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gérer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leur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activité</a:t>
            </a:r>
            <a:r>
              <a:rPr lang="en-US" sz="1000" dirty="0" smtClean="0">
                <a:solidFill>
                  <a:schemeClr val="bg1"/>
                </a:solidFill>
              </a:rPr>
              <a:t> au </a:t>
            </a:r>
            <a:r>
              <a:rPr lang="en-US" sz="1000" dirty="0" err="1" smtClean="0">
                <a:solidFill>
                  <a:schemeClr val="bg1"/>
                </a:solidFill>
              </a:rPr>
              <a:t>quotidien</a:t>
            </a:r>
            <a:r>
              <a:rPr lang="en-US" sz="1000" dirty="0" smtClean="0">
                <a:solidFill>
                  <a:schemeClr val="bg1"/>
                </a:solidFill>
              </a:rPr>
              <a:t> par </a:t>
            </a:r>
            <a:r>
              <a:rPr lang="en-US" sz="1000" dirty="0" err="1" smtClean="0">
                <a:solidFill>
                  <a:schemeClr val="bg1"/>
                </a:solidFill>
              </a:rPr>
              <a:t>manques</a:t>
            </a:r>
            <a:r>
              <a:rPr lang="en-US" sz="1000" dirty="0" smtClean="0">
                <a:solidFill>
                  <a:schemeClr val="bg1"/>
                </a:solidFill>
              </a:rPr>
              <a:t> de </a:t>
            </a:r>
            <a:r>
              <a:rPr lang="en-US" sz="1000" dirty="0" err="1" smtClean="0">
                <a:solidFill>
                  <a:schemeClr val="bg1"/>
                </a:solidFill>
              </a:rPr>
              <a:t>connaissances</a:t>
            </a:r>
            <a:r>
              <a:rPr lang="en-US" sz="1000" dirty="0" smtClean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1411" y="1774500"/>
            <a:ext cx="21822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87%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86441" y="16922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52400" y="4705350"/>
            <a:ext cx="3778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chemeClr val="bg1"/>
                </a:solidFill>
              </a:rPr>
              <a:t>1 Enquête réalisée auprès de 70 étudiants sortant de l’ILMH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82196" y="16922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1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1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 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grpSp>
        <p:nvGrpSpPr>
          <p:cNvPr id="22" name="Group 21"/>
          <p:cNvGrpSpPr/>
          <p:nvPr/>
        </p:nvGrpSpPr>
        <p:grpSpPr>
          <a:xfrm>
            <a:off x="304800" y="717612"/>
            <a:ext cx="3778244" cy="3708277"/>
            <a:chOff x="304800" y="717612"/>
            <a:chExt cx="3778244" cy="3708277"/>
          </a:xfrm>
        </p:grpSpPr>
        <p:sp>
          <p:nvSpPr>
            <p:cNvPr id="6" name="Rectangle 5"/>
            <p:cNvSpPr/>
            <p:nvPr/>
          </p:nvSpPr>
          <p:spPr>
            <a:xfrm>
              <a:off x="381000" y="717612"/>
              <a:ext cx="3702044" cy="370827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717612"/>
              <a:ext cx="74128" cy="3708277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19243" y="1027642"/>
            <a:ext cx="1225558" cy="1226594"/>
            <a:chOff x="-4010025" y="-2139950"/>
            <a:chExt cx="3756025" cy="3759200"/>
          </a:xfrm>
          <a:solidFill>
            <a:schemeClr val="accent1"/>
          </a:solidFill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-4010025" y="-2139950"/>
              <a:ext cx="3756025" cy="2228850"/>
            </a:xfrm>
            <a:custGeom>
              <a:avLst/>
              <a:gdLst>
                <a:gd name="T0" fmla="*/ 2568 w 4732"/>
                <a:gd name="T1" fmla="*/ 0 h 2809"/>
                <a:gd name="T2" fmla="*/ 2717 w 4732"/>
                <a:gd name="T3" fmla="*/ 18 h 2809"/>
                <a:gd name="T4" fmla="*/ 2851 w 4732"/>
                <a:gd name="T5" fmla="*/ 70 h 2809"/>
                <a:gd name="T6" fmla="*/ 2968 w 4732"/>
                <a:gd name="T7" fmla="*/ 152 h 2809"/>
                <a:gd name="T8" fmla="*/ 3063 w 4732"/>
                <a:gd name="T9" fmla="*/ 258 h 2809"/>
                <a:gd name="T10" fmla="*/ 3130 w 4732"/>
                <a:gd name="T11" fmla="*/ 386 h 2809"/>
                <a:gd name="T12" fmla="*/ 3167 w 4732"/>
                <a:gd name="T13" fmla="*/ 528 h 2809"/>
                <a:gd name="T14" fmla="*/ 3172 w 4732"/>
                <a:gd name="T15" fmla="*/ 1562 h 2809"/>
                <a:gd name="T16" fmla="*/ 4204 w 4732"/>
                <a:gd name="T17" fmla="*/ 1566 h 2809"/>
                <a:gd name="T18" fmla="*/ 4346 w 4732"/>
                <a:gd name="T19" fmla="*/ 1602 h 2809"/>
                <a:gd name="T20" fmla="*/ 4474 w 4732"/>
                <a:gd name="T21" fmla="*/ 1670 h 2809"/>
                <a:gd name="T22" fmla="*/ 4579 w 4732"/>
                <a:gd name="T23" fmla="*/ 1766 h 2809"/>
                <a:gd name="T24" fmla="*/ 4662 w 4732"/>
                <a:gd name="T25" fmla="*/ 1882 h 2809"/>
                <a:gd name="T26" fmla="*/ 4714 w 4732"/>
                <a:gd name="T27" fmla="*/ 2017 h 2809"/>
                <a:gd name="T28" fmla="*/ 4732 w 4732"/>
                <a:gd name="T29" fmla="*/ 2166 h 2809"/>
                <a:gd name="T30" fmla="*/ 3155 w 4732"/>
                <a:gd name="T31" fmla="*/ 2527 h 2809"/>
                <a:gd name="T32" fmla="*/ 3113 w 4732"/>
                <a:gd name="T33" fmla="*/ 2541 h 2809"/>
                <a:gd name="T34" fmla="*/ 3089 w 4732"/>
                <a:gd name="T35" fmla="*/ 2577 h 2809"/>
                <a:gd name="T36" fmla="*/ 2874 w 4732"/>
                <a:gd name="T37" fmla="*/ 1732 h 2809"/>
                <a:gd name="T38" fmla="*/ 2851 w 4732"/>
                <a:gd name="T39" fmla="*/ 1689 h 2809"/>
                <a:gd name="T40" fmla="*/ 2808 w 4732"/>
                <a:gd name="T41" fmla="*/ 1672 h 2809"/>
                <a:gd name="T42" fmla="*/ 2762 w 4732"/>
                <a:gd name="T43" fmla="*/ 1685 h 2809"/>
                <a:gd name="T44" fmla="*/ 2736 w 4732"/>
                <a:gd name="T45" fmla="*/ 1725 h 2809"/>
                <a:gd name="T46" fmla="*/ 2421 w 4732"/>
                <a:gd name="T47" fmla="*/ 2056 h 2809"/>
                <a:gd name="T48" fmla="*/ 2397 w 4732"/>
                <a:gd name="T49" fmla="*/ 2017 h 2809"/>
                <a:gd name="T50" fmla="*/ 2353 w 4732"/>
                <a:gd name="T51" fmla="*/ 2002 h 2809"/>
                <a:gd name="T52" fmla="*/ 2311 w 4732"/>
                <a:gd name="T53" fmla="*/ 2015 h 2809"/>
                <a:gd name="T54" fmla="*/ 2285 w 4732"/>
                <a:gd name="T55" fmla="*/ 2052 h 2809"/>
                <a:gd name="T56" fmla="*/ 1963 w 4732"/>
                <a:gd name="T57" fmla="*/ 1500 h 2809"/>
                <a:gd name="T58" fmla="*/ 1943 w 4732"/>
                <a:gd name="T59" fmla="*/ 1458 h 2809"/>
                <a:gd name="T60" fmla="*/ 1903 w 4732"/>
                <a:gd name="T61" fmla="*/ 1437 h 2809"/>
                <a:gd name="T62" fmla="*/ 1858 w 4732"/>
                <a:gd name="T63" fmla="*/ 1447 h 2809"/>
                <a:gd name="T64" fmla="*/ 1827 w 4732"/>
                <a:gd name="T65" fmla="*/ 1482 h 2809"/>
                <a:gd name="T66" fmla="*/ 0 w 4732"/>
                <a:gd name="T67" fmla="*/ 2535 h 2809"/>
                <a:gd name="T68" fmla="*/ 5 w 4732"/>
                <a:gd name="T69" fmla="*/ 2090 h 2809"/>
                <a:gd name="T70" fmla="*/ 40 w 4732"/>
                <a:gd name="T71" fmla="*/ 1947 h 2809"/>
                <a:gd name="T72" fmla="*/ 108 w 4732"/>
                <a:gd name="T73" fmla="*/ 1821 h 2809"/>
                <a:gd name="T74" fmla="*/ 202 w 4732"/>
                <a:gd name="T75" fmla="*/ 1714 h 2809"/>
                <a:gd name="T76" fmla="*/ 319 w 4732"/>
                <a:gd name="T77" fmla="*/ 1633 h 2809"/>
                <a:gd name="T78" fmla="*/ 455 w 4732"/>
                <a:gd name="T79" fmla="*/ 1581 h 2809"/>
                <a:gd name="T80" fmla="*/ 604 w 4732"/>
                <a:gd name="T81" fmla="*/ 1562 h 2809"/>
                <a:gd name="T82" fmla="*/ 1562 w 4732"/>
                <a:gd name="T83" fmla="*/ 603 h 2809"/>
                <a:gd name="T84" fmla="*/ 1579 w 4732"/>
                <a:gd name="T85" fmla="*/ 455 h 2809"/>
                <a:gd name="T86" fmla="*/ 1631 w 4732"/>
                <a:gd name="T87" fmla="*/ 319 h 2809"/>
                <a:gd name="T88" fmla="*/ 1714 w 4732"/>
                <a:gd name="T89" fmla="*/ 203 h 2809"/>
                <a:gd name="T90" fmla="*/ 1819 w 4732"/>
                <a:gd name="T91" fmla="*/ 107 h 2809"/>
                <a:gd name="T92" fmla="*/ 1947 w 4732"/>
                <a:gd name="T93" fmla="*/ 41 h 2809"/>
                <a:gd name="T94" fmla="*/ 2089 w 4732"/>
                <a:gd name="T95" fmla="*/ 5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32" h="2809">
                  <a:moveTo>
                    <a:pt x="2164" y="0"/>
                  </a:moveTo>
                  <a:lnTo>
                    <a:pt x="2568" y="0"/>
                  </a:lnTo>
                  <a:lnTo>
                    <a:pt x="2644" y="5"/>
                  </a:lnTo>
                  <a:lnTo>
                    <a:pt x="2717" y="18"/>
                  </a:lnTo>
                  <a:lnTo>
                    <a:pt x="2787" y="41"/>
                  </a:lnTo>
                  <a:lnTo>
                    <a:pt x="2851" y="70"/>
                  </a:lnTo>
                  <a:lnTo>
                    <a:pt x="2913" y="107"/>
                  </a:lnTo>
                  <a:lnTo>
                    <a:pt x="2968" y="152"/>
                  </a:lnTo>
                  <a:lnTo>
                    <a:pt x="3018" y="203"/>
                  </a:lnTo>
                  <a:lnTo>
                    <a:pt x="3063" y="258"/>
                  </a:lnTo>
                  <a:lnTo>
                    <a:pt x="3100" y="319"/>
                  </a:lnTo>
                  <a:lnTo>
                    <a:pt x="3130" y="386"/>
                  </a:lnTo>
                  <a:lnTo>
                    <a:pt x="3152" y="455"/>
                  </a:lnTo>
                  <a:lnTo>
                    <a:pt x="3167" y="528"/>
                  </a:lnTo>
                  <a:lnTo>
                    <a:pt x="3172" y="603"/>
                  </a:lnTo>
                  <a:lnTo>
                    <a:pt x="3172" y="1562"/>
                  </a:lnTo>
                  <a:lnTo>
                    <a:pt x="4128" y="1562"/>
                  </a:lnTo>
                  <a:lnTo>
                    <a:pt x="4204" y="1566"/>
                  </a:lnTo>
                  <a:lnTo>
                    <a:pt x="4277" y="1581"/>
                  </a:lnTo>
                  <a:lnTo>
                    <a:pt x="4346" y="1602"/>
                  </a:lnTo>
                  <a:lnTo>
                    <a:pt x="4413" y="1633"/>
                  </a:lnTo>
                  <a:lnTo>
                    <a:pt x="4474" y="1670"/>
                  </a:lnTo>
                  <a:lnTo>
                    <a:pt x="4529" y="1714"/>
                  </a:lnTo>
                  <a:lnTo>
                    <a:pt x="4579" y="1766"/>
                  </a:lnTo>
                  <a:lnTo>
                    <a:pt x="4625" y="1821"/>
                  </a:lnTo>
                  <a:lnTo>
                    <a:pt x="4662" y="1882"/>
                  </a:lnTo>
                  <a:lnTo>
                    <a:pt x="4691" y="1947"/>
                  </a:lnTo>
                  <a:lnTo>
                    <a:pt x="4714" y="2017"/>
                  </a:lnTo>
                  <a:lnTo>
                    <a:pt x="4727" y="2090"/>
                  </a:lnTo>
                  <a:lnTo>
                    <a:pt x="4732" y="2166"/>
                  </a:lnTo>
                  <a:lnTo>
                    <a:pt x="4732" y="2527"/>
                  </a:lnTo>
                  <a:lnTo>
                    <a:pt x="3155" y="2527"/>
                  </a:lnTo>
                  <a:lnTo>
                    <a:pt x="3133" y="2530"/>
                  </a:lnTo>
                  <a:lnTo>
                    <a:pt x="3113" y="2541"/>
                  </a:lnTo>
                  <a:lnTo>
                    <a:pt x="3099" y="2556"/>
                  </a:lnTo>
                  <a:lnTo>
                    <a:pt x="3089" y="2577"/>
                  </a:lnTo>
                  <a:lnTo>
                    <a:pt x="3023" y="2792"/>
                  </a:lnTo>
                  <a:lnTo>
                    <a:pt x="2874" y="1732"/>
                  </a:lnTo>
                  <a:lnTo>
                    <a:pt x="2866" y="1709"/>
                  </a:lnTo>
                  <a:lnTo>
                    <a:pt x="2851" y="1689"/>
                  </a:lnTo>
                  <a:lnTo>
                    <a:pt x="2832" y="1677"/>
                  </a:lnTo>
                  <a:lnTo>
                    <a:pt x="2808" y="1672"/>
                  </a:lnTo>
                  <a:lnTo>
                    <a:pt x="2783" y="1675"/>
                  </a:lnTo>
                  <a:lnTo>
                    <a:pt x="2762" y="1685"/>
                  </a:lnTo>
                  <a:lnTo>
                    <a:pt x="2746" y="1702"/>
                  </a:lnTo>
                  <a:lnTo>
                    <a:pt x="2736" y="1725"/>
                  </a:lnTo>
                  <a:lnTo>
                    <a:pt x="2537" y="2562"/>
                  </a:lnTo>
                  <a:lnTo>
                    <a:pt x="2421" y="2056"/>
                  </a:lnTo>
                  <a:lnTo>
                    <a:pt x="2411" y="2034"/>
                  </a:lnTo>
                  <a:lnTo>
                    <a:pt x="2397" y="2017"/>
                  </a:lnTo>
                  <a:lnTo>
                    <a:pt x="2377" y="2005"/>
                  </a:lnTo>
                  <a:lnTo>
                    <a:pt x="2353" y="2002"/>
                  </a:lnTo>
                  <a:lnTo>
                    <a:pt x="2330" y="2005"/>
                  </a:lnTo>
                  <a:lnTo>
                    <a:pt x="2311" y="2015"/>
                  </a:lnTo>
                  <a:lnTo>
                    <a:pt x="2295" y="2031"/>
                  </a:lnTo>
                  <a:lnTo>
                    <a:pt x="2285" y="2052"/>
                  </a:lnTo>
                  <a:lnTo>
                    <a:pt x="2075" y="2809"/>
                  </a:lnTo>
                  <a:lnTo>
                    <a:pt x="1963" y="1500"/>
                  </a:lnTo>
                  <a:lnTo>
                    <a:pt x="1956" y="1477"/>
                  </a:lnTo>
                  <a:lnTo>
                    <a:pt x="1943" y="1458"/>
                  </a:lnTo>
                  <a:lnTo>
                    <a:pt x="1926" y="1445"/>
                  </a:lnTo>
                  <a:lnTo>
                    <a:pt x="1903" y="1437"/>
                  </a:lnTo>
                  <a:lnTo>
                    <a:pt x="1879" y="1438"/>
                  </a:lnTo>
                  <a:lnTo>
                    <a:pt x="1858" y="1447"/>
                  </a:lnTo>
                  <a:lnTo>
                    <a:pt x="1840" y="1463"/>
                  </a:lnTo>
                  <a:lnTo>
                    <a:pt x="1827" y="1482"/>
                  </a:lnTo>
                  <a:lnTo>
                    <a:pt x="1450" y="2535"/>
                  </a:lnTo>
                  <a:lnTo>
                    <a:pt x="0" y="2535"/>
                  </a:lnTo>
                  <a:lnTo>
                    <a:pt x="0" y="2166"/>
                  </a:lnTo>
                  <a:lnTo>
                    <a:pt x="5" y="2090"/>
                  </a:lnTo>
                  <a:lnTo>
                    <a:pt x="18" y="2017"/>
                  </a:lnTo>
                  <a:lnTo>
                    <a:pt x="40" y="1947"/>
                  </a:lnTo>
                  <a:lnTo>
                    <a:pt x="71" y="1882"/>
                  </a:lnTo>
                  <a:lnTo>
                    <a:pt x="108" y="1821"/>
                  </a:lnTo>
                  <a:lnTo>
                    <a:pt x="152" y="1766"/>
                  </a:lnTo>
                  <a:lnTo>
                    <a:pt x="202" y="1714"/>
                  </a:lnTo>
                  <a:lnTo>
                    <a:pt x="259" y="1670"/>
                  </a:lnTo>
                  <a:lnTo>
                    <a:pt x="319" y="1633"/>
                  </a:lnTo>
                  <a:lnTo>
                    <a:pt x="385" y="1602"/>
                  </a:lnTo>
                  <a:lnTo>
                    <a:pt x="455" y="1581"/>
                  </a:lnTo>
                  <a:lnTo>
                    <a:pt x="528" y="1566"/>
                  </a:lnTo>
                  <a:lnTo>
                    <a:pt x="604" y="1562"/>
                  </a:lnTo>
                  <a:lnTo>
                    <a:pt x="1562" y="1562"/>
                  </a:lnTo>
                  <a:lnTo>
                    <a:pt x="1562" y="603"/>
                  </a:lnTo>
                  <a:lnTo>
                    <a:pt x="1565" y="528"/>
                  </a:lnTo>
                  <a:lnTo>
                    <a:pt x="1579" y="455"/>
                  </a:lnTo>
                  <a:lnTo>
                    <a:pt x="1602" y="386"/>
                  </a:lnTo>
                  <a:lnTo>
                    <a:pt x="1631" y="319"/>
                  </a:lnTo>
                  <a:lnTo>
                    <a:pt x="1668" y="258"/>
                  </a:lnTo>
                  <a:lnTo>
                    <a:pt x="1714" y="203"/>
                  </a:lnTo>
                  <a:lnTo>
                    <a:pt x="1764" y="152"/>
                  </a:lnTo>
                  <a:lnTo>
                    <a:pt x="1819" y="107"/>
                  </a:lnTo>
                  <a:lnTo>
                    <a:pt x="1880" y="70"/>
                  </a:lnTo>
                  <a:lnTo>
                    <a:pt x="1947" y="41"/>
                  </a:lnTo>
                  <a:lnTo>
                    <a:pt x="2016" y="18"/>
                  </a:lnTo>
                  <a:lnTo>
                    <a:pt x="2089" y="5"/>
                  </a:lnTo>
                  <a:lnTo>
                    <a:pt x="21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-4002088" y="-685800"/>
              <a:ext cx="3741738" cy="2305050"/>
            </a:xfrm>
            <a:custGeom>
              <a:avLst/>
              <a:gdLst>
                <a:gd name="T0" fmla="*/ 1959 w 4714"/>
                <a:gd name="T1" fmla="*/ 1377 h 2904"/>
                <a:gd name="T2" fmla="*/ 1979 w 4714"/>
                <a:gd name="T3" fmla="*/ 1420 h 2904"/>
                <a:gd name="T4" fmla="*/ 2022 w 4714"/>
                <a:gd name="T5" fmla="*/ 1440 h 2904"/>
                <a:gd name="T6" fmla="*/ 2052 w 4714"/>
                <a:gd name="T7" fmla="*/ 1437 h 2904"/>
                <a:gd name="T8" fmla="*/ 2086 w 4714"/>
                <a:gd name="T9" fmla="*/ 1411 h 2904"/>
                <a:gd name="T10" fmla="*/ 2336 w 4714"/>
                <a:gd name="T11" fmla="*/ 525 h 2904"/>
                <a:gd name="T12" fmla="*/ 2467 w 4714"/>
                <a:gd name="T13" fmla="*/ 1075 h 2904"/>
                <a:gd name="T14" fmla="*/ 2501 w 4714"/>
                <a:gd name="T15" fmla="*/ 1103 h 2904"/>
                <a:gd name="T16" fmla="*/ 2526 w 4714"/>
                <a:gd name="T17" fmla="*/ 1108 h 2904"/>
                <a:gd name="T18" fmla="*/ 2569 w 4714"/>
                <a:gd name="T19" fmla="*/ 1093 h 2904"/>
                <a:gd name="T20" fmla="*/ 2594 w 4714"/>
                <a:gd name="T21" fmla="*/ 1054 h 2904"/>
                <a:gd name="T22" fmla="*/ 2917 w 4714"/>
                <a:gd name="T23" fmla="*/ 1291 h 2904"/>
                <a:gd name="T24" fmla="*/ 2938 w 4714"/>
                <a:gd name="T25" fmla="*/ 1331 h 2904"/>
                <a:gd name="T26" fmla="*/ 2980 w 4714"/>
                <a:gd name="T27" fmla="*/ 1351 h 2904"/>
                <a:gd name="T28" fmla="*/ 3026 w 4714"/>
                <a:gd name="T29" fmla="*/ 1338 h 2904"/>
                <a:gd name="T30" fmla="*/ 3053 w 4714"/>
                <a:gd name="T31" fmla="*/ 1301 h 2904"/>
                <a:gd name="T32" fmla="*/ 4714 w 4714"/>
                <a:gd name="T33" fmla="*/ 836 h 2904"/>
                <a:gd name="T34" fmla="*/ 4675 w 4714"/>
                <a:gd name="T35" fmla="*/ 972 h 2904"/>
                <a:gd name="T36" fmla="*/ 4605 w 4714"/>
                <a:gd name="T37" fmla="*/ 1095 h 2904"/>
                <a:gd name="T38" fmla="*/ 4511 w 4714"/>
                <a:gd name="T39" fmla="*/ 1197 h 2904"/>
                <a:gd name="T40" fmla="*/ 4396 w 4714"/>
                <a:gd name="T41" fmla="*/ 1275 h 2904"/>
                <a:gd name="T42" fmla="*/ 4264 w 4714"/>
                <a:gd name="T43" fmla="*/ 1325 h 2904"/>
                <a:gd name="T44" fmla="*/ 4118 w 4714"/>
                <a:gd name="T45" fmla="*/ 1341 h 2904"/>
                <a:gd name="T46" fmla="*/ 3162 w 4714"/>
                <a:gd name="T47" fmla="*/ 2300 h 2904"/>
                <a:gd name="T48" fmla="*/ 3142 w 4714"/>
                <a:gd name="T49" fmla="*/ 2449 h 2904"/>
                <a:gd name="T50" fmla="*/ 3090 w 4714"/>
                <a:gd name="T51" fmla="*/ 2585 h 2904"/>
                <a:gd name="T52" fmla="*/ 3008 w 4714"/>
                <a:gd name="T53" fmla="*/ 2702 h 2904"/>
                <a:gd name="T54" fmla="*/ 2903 w 4714"/>
                <a:gd name="T55" fmla="*/ 2795 h 2904"/>
                <a:gd name="T56" fmla="*/ 2777 w 4714"/>
                <a:gd name="T57" fmla="*/ 2864 h 2904"/>
                <a:gd name="T58" fmla="*/ 2634 w 4714"/>
                <a:gd name="T59" fmla="*/ 2899 h 2904"/>
                <a:gd name="T60" fmla="*/ 2154 w 4714"/>
                <a:gd name="T61" fmla="*/ 2904 h 2904"/>
                <a:gd name="T62" fmla="*/ 2006 w 4714"/>
                <a:gd name="T63" fmla="*/ 2886 h 2904"/>
                <a:gd name="T64" fmla="*/ 1870 w 4714"/>
                <a:gd name="T65" fmla="*/ 2834 h 2904"/>
                <a:gd name="T66" fmla="*/ 1754 w 4714"/>
                <a:gd name="T67" fmla="*/ 2752 h 2904"/>
                <a:gd name="T68" fmla="*/ 1658 w 4714"/>
                <a:gd name="T69" fmla="*/ 2645 h 2904"/>
                <a:gd name="T70" fmla="*/ 1592 w 4714"/>
                <a:gd name="T71" fmla="*/ 2519 h 2904"/>
                <a:gd name="T72" fmla="*/ 1555 w 4714"/>
                <a:gd name="T73" fmla="*/ 2376 h 2904"/>
                <a:gd name="T74" fmla="*/ 1552 w 4714"/>
                <a:gd name="T75" fmla="*/ 1341 h 2904"/>
                <a:gd name="T76" fmla="*/ 519 w 4714"/>
                <a:gd name="T77" fmla="*/ 1338 h 2904"/>
                <a:gd name="T78" fmla="*/ 382 w 4714"/>
                <a:gd name="T79" fmla="*/ 1304 h 2904"/>
                <a:gd name="T80" fmla="*/ 259 w 4714"/>
                <a:gd name="T81" fmla="*/ 1241 h 2904"/>
                <a:gd name="T82" fmla="*/ 153 w 4714"/>
                <a:gd name="T83" fmla="*/ 1152 h 2904"/>
                <a:gd name="T84" fmla="*/ 71 w 4714"/>
                <a:gd name="T85" fmla="*/ 1040 h 2904"/>
                <a:gd name="T86" fmla="*/ 16 w 4714"/>
                <a:gd name="T87" fmla="*/ 912 h 2904"/>
                <a:gd name="T88" fmla="*/ 1490 w 4714"/>
                <a:gd name="T89" fmla="*/ 844 h 2904"/>
                <a:gd name="T90" fmla="*/ 1531 w 4714"/>
                <a:gd name="T91" fmla="*/ 831 h 2904"/>
                <a:gd name="T92" fmla="*/ 1555 w 4714"/>
                <a:gd name="T93" fmla="*/ 797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14" h="2904">
                  <a:moveTo>
                    <a:pt x="1841" y="0"/>
                  </a:moveTo>
                  <a:lnTo>
                    <a:pt x="1959" y="1377"/>
                  </a:lnTo>
                  <a:lnTo>
                    <a:pt x="1966" y="1401"/>
                  </a:lnTo>
                  <a:lnTo>
                    <a:pt x="1979" y="1420"/>
                  </a:lnTo>
                  <a:lnTo>
                    <a:pt x="1998" y="1433"/>
                  </a:lnTo>
                  <a:lnTo>
                    <a:pt x="2022" y="1440"/>
                  </a:lnTo>
                  <a:lnTo>
                    <a:pt x="2029" y="1441"/>
                  </a:lnTo>
                  <a:lnTo>
                    <a:pt x="2052" y="1437"/>
                  </a:lnTo>
                  <a:lnTo>
                    <a:pt x="2071" y="1427"/>
                  </a:lnTo>
                  <a:lnTo>
                    <a:pt x="2086" y="1411"/>
                  </a:lnTo>
                  <a:lnTo>
                    <a:pt x="2095" y="1390"/>
                  </a:lnTo>
                  <a:lnTo>
                    <a:pt x="2336" y="525"/>
                  </a:lnTo>
                  <a:lnTo>
                    <a:pt x="2458" y="1053"/>
                  </a:lnTo>
                  <a:lnTo>
                    <a:pt x="2467" y="1075"/>
                  </a:lnTo>
                  <a:lnTo>
                    <a:pt x="2482" y="1093"/>
                  </a:lnTo>
                  <a:lnTo>
                    <a:pt x="2501" y="1103"/>
                  </a:lnTo>
                  <a:lnTo>
                    <a:pt x="2526" y="1108"/>
                  </a:lnTo>
                  <a:lnTo>
                    <a:pt x="2526" y="1108"/>
                  </a:lnTo>
                  <a:lnTo>
                    <a:pt x="2548" y="1105"/>
                  </a:lnTo>
                  <a:lnTo>
                    <a:pt x="2569" y="1093"/>
                  </a:lnTo>
                  <a:lnTo>
                    <a:pt x="2584" y="1075"/>
                  </a:lnTo>
                  <a:lnTo>
                    <a:pt x="2594" y="1054"/>
                  </a:lnTo>
                  <a:lnTo>
                    <a:pt x="2777" y="287"/>
                  </a:lnTo>
                  <a:lnTo>
                    <a:pt x="2917" y="1291"/>
                  </a:lnTo>
                  <a:lnTo>
                    <a:pt x="2924" y="1314"/>
                  </a:lnTo>
                  <a:lnTo>
                    <a:pt x="2938" y="1331"/>
                  </a:lnTo>
                  <a:lnTo>
                    <a:pt x="2958" y="1344"/>
                  </a:lnTo>
                  <a:lnTo>
                    <a:pt x="2980" y="1351"/>
                  </a:lnTo>
                  <a:lnTo>
                    <a:pt x="3005" y="1348"/>
                  </a:lnTo>
                  <a:lnTo>
                    <a:pt x="3026" y="1338"/>
                  </a:lnTo>
                  <a:lnTo>
                    <a:pt x="3042" y="1323"/>
                  </a:lnTo>
                  <a:lnTo>
                    <a:pt x="3053" y="1301"/>
                  </a:lnTo>
                  <a:lnTo>
                    <a:pt x="3197" y="836"/>
                  </a:lnTo>
                  <a:lnTo>
                    <a:pt x="4714" y="836"/>
                  </a:lnTo>
                  <a:lnTo>
                    <a:pt x="4699" y="905"/>
                  </a:lnTo>
                  <a:lnTo>
                    <a:pt x="4675" y="972"/>
                  </a:lnTo>
                  <a:lnTo>
                    <a:pt x="4644" y="1035"/>
                  </a:lnTo>
                  <a:lnTo>
                    <a:pt x="4605" y="1095"/>
                  </a:lnTo>
                  <a:lnTo>
                    <a:pt x="4561" y="1148"/>
                  </a:lnTo>
                  <a:lnTo>
                    <a:pt x="4511" y="1197"/>
                  </a:lnTo>
                  <a:lnTo>
                    <a:pt x="4456" y="1239"/>
                  </a:lnTo>
                  <a:lnTo>
                    <a:pt x="4396" y="1275"/>
                  </a:lnTo>
                  <a:lnTo>
                    <a:pt x="4332" y="1302"/>
                  </a:lnTo>
                  <a:lnTo>
                    <a:pt x="4264" y="1325"/>
                  </a:lnTo>
                  <a:lnTo>
                    <a:pt x="4192" y="1338"/>
                  </a:lnTo>
                  <a:lnTo>
                    <a:pt x="4118" y="1341"/>
                  </a:lnTo>
                  <a:lnTo>
                    <a:pt x="3162" y="1341"/>
                  </a:lnTo>
                  <a:lnTo>
                    <a:pt x="3162" y="2300"/>
                  </a:lnTo>
                  <a:lnTo>
                    <a:pt x="3157" y="2376"/>
                  </a:lnTo>
                  <a:lnTo>
                    <a:pt x="3142" y="2449"/>
                  </a:lnTo>
                  <a:lnTo>
                    <a:pt x="3120" y="2519"/>
                  </a:lnTo>
                  <a:lnTo>
                    <a:pt x="3090" y="2585"/>
                  </a:lnTo>
                  <a:lnTo>
                    <a:pt x="3053" y="2645"/>
                  </a:lnTo>
                  <a:lnTo>
                    <a:pt x="3008" y="2702"/>
                  </a:lnTo>
                  <a:lnTo>
                    <a:pt x="2958" y="2752"/>
                  </a:lnTo>
                  <a:lnTo>
                    <a:pt x="2903" y="2795"/>
                  </a:lnTo>
                  <a:lnTo>
                    <a:pt x="2841" y="2834"/>
                  </a:lnTo>
                  <a:lnTo>
                    <a:pt x="2777" y="2864"/>
                  </a:lnTo>
                  <a:lnTo>
                    <a:pt x="2707" y="2886"/>
                  </a:lnTo>
                  <a:lnTo>
                    <a:pt x="2634" y="2899"/>
                  </a:lnTo>
                  <a:lnTo>
                    <a:pt x="2558" y="2904"/>
                  </a:lnTo>
                  <a:lnTo>
                    <a:pt x="2154" y="2904"/>
                  </a:lnTo>
                  <a:lnTo>
                    <a:pt x="2079" y="2899"/>
                  </a:lnTo>
                  <a:lnTo>
                    <a:pt x="2006" y="2886"/>
                  </a:lnTo>
                  <a:lnTo>
                    <a:pt x="1937" y="2864"/>
                  </a:lnTo>
                  <a:lnTo>
                    <a:pt x="1870" y="2834"/>
                  </a:lnTo>
                  <a:lnTo>
                    <a:pt x="1809" y="2795"/>
                  </a:lnTo>
                  <a:lnTo>
                    <a:pt x="1754" y="2752"/>
                  </a:lnTo>
                  <a:lnTo>
                    <a:pt x="1704" y="2702"/>
                  </a:lnTo>
                  <a:lnTo>
                    <a:pt x="1658" y="2645"/>
                  </a:lnTo>
                  <a:lnTo>
                    <a:pt x="1621" y="2585"/>
                  </a:lnTo>
                  <a:lnTo>
                    <a:pt x="1592" y="2519"/>
                  </a:lnTo>
                  <a:lnTo>
                    <a:pt x="1569" y="2449"/>
                  </a:lnTo>
                  <a:lnTo>
                    <a:pt x="1555" y="2376"/>
                  </a:lnTo>
                  <a:lnTo>
                    <a:pt x="1552" y="2300"/>
                  </a:lnTo>
                  <a:lnTo>
                    <a:pt x="1552" y="1341"/>
                  </a:lnTo>
                  <a:lnTo>
                    <a:pt x="594" y="1341"/>
                  </a:lnTo>
                  <a:lnTo>
                    <a:pt x="519" y="1338"/>
                  </a:lnTo>
                  <a:lnTo>
                    <a:pt x="450" y="1325"/>
                  </a:lnTo>
                  <a:lnTo>
                    <a:pt x="382" y="1304"/>
                  </a:lnTo>
                  <a:lnTo>
                    <a:pt x="319" y="1275"/>
                  </a:lnTo>
                  <a:lnTo>
                    <a:pt x="259" y="1241"/>
                  </a:lnTo>
                  <a:lnTo>
                    <a:pt x="204" y="1199"/>
                  </a:lnTo>
                  <a:lnTo>
                    <a:pt x="153" y="1152"/>
                  </a:lnTo>
                  <a:lnTo>
                    <a:pt x="110" y="1098"/>
                  </a:lnTo>
                  <a:lnTo>
                    <a:pt x="71" y="1040"/>
                  </a:lnTo>
                  <a:lnTo>
                    <a:pt x="40" y="978"/>
                  </a:lnTo>
                  <a:lnTo>
                    <a:pt x="16" y="912"/>
                  </a:lnTo>
                  <a:lnTo>
                    <a:pt x="0" y="844"/>
                  </a:lnTo>
                  <a:lnTo>
                    <a:pt x="1490" y="844"/>
                  </a:lnTo>
                  <a:lnTo>
                    <a:pt x="1511" y="839"/>
                  </a:lnTo>
                  <a:lnTo>
                    <a:pt x="1531" y="831"/>
                  </a:lnTo>
                  <a:lnTo>
                    <a:pt x="1545" y="816"/>
                  </a:lnTo>
                  <a:lnTo>
                    <a:pt x="1555" y="797"/>
                  </a:lnTo>
                  <a:lnTo>
                    <a:pt x="18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3242" y="2728712"/>
            <a:ext cx="3357560" cy="89255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/>
                </a:solidFill>
              </a:rPr>
              <a:t>Objectif</a:t>
            </a:r>
            <a:r>
              <a:rPr lang="en-US" sz="3200" b="1" dirty="0" smtClean="0">
                <a:solidFill>
                  <a:schemeClr val="accent1"/>
                </a:solidFill>
              </a:rPr>
              <a:t> 1 :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Lancer les </a:t>
            </a:r>
            <a:r>
              <a:rPr lang="en-US" sz="2000" dirty="0" err="1" smtClean="0">
                <a:solidFill>
                  <a:schemeClr val="accent2"/>
                </a:solidFill>
              </a:rPr>
              <a:t>jeunes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diplômés</a:t>
            </a:r>
            <a:endParaRPr lang="en-US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87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 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b="24074"/>
          <a:stretch>
            <a:fillRect/>
          </a:stretch>
        </p:blipFill>
        <p:spPr>
          <a:xfrm>
            <a:off x="0" y="1428750"/>
            <a:ext cx="9144000" cy="266700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 PARTENAIRES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05312" y="1994236"/>
            <a:ext cx="1875236" cy="168484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 9"/>
          <p:cNvSpPr>
            <a:spLocks noEditPoints="1"/>
          </p:cNvSpPr>
          <p:nvPr/>
        </p:nvSpPr>
        <p:spPr bwMode="auto">
          <a:xfrm>
            <a:off x="1080004" y="1673361"/>
            <a:ext cx="925852" cy="818454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05312" y="3740249"/>
            <a:ext cx="1875236" cy="67887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2567143" y="1994236"/>
            <a:ext cx="1875236" cy="168484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Freeform 9"/>
          <p:cNvSpPr>
            <a:spLocks noEditPoints="1"/>
          </p:cNvSpPr>
          <p:nvPr/>
        </p:nvSpPr>
        <p:spPr bwMode="auto">
          <a:xfrm>
            <a:off x="3041835" y="1673361"/>
            <a:ext cx="925852" cy="818454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567143" y="3740249"/>
            <a:ext cx="1875236" cy="67887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528974" y="1994236"/>
            <a:ext cx="1875236" cy="168484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reeform 9"/>
          <p:cNvSpPr>
            <a:spLocks noEditPoints="1"/>
          </p:cNvSpPr>
          <p:nvPr/>
        </p:nvSpPr>
        <p:spPr bwMode="auto">
          <a:xfrm>
            <a:off x="5003666" y="1673361"/>
            <a:ext cx="925852" cy="818454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528974" y="3740249"/>
            <a:ext cx="1875236" cy="67887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6490806" y="1994236"/>
            <a:ext cx="1875236" cy="168484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reeform 9"/>
          <p:cNvSpPr>
            <a:spLocks noEditPoints="1"/>
          </p:cNvSpPr>
          <p:nvPr/>
        </p:nvSpPr>
        <p:spPr bwMode="auto">
          <a:xfrm>
            <a:off x="6965498" y="1673361"/>
            <a:ext cx="925852" cy="818454"/>
          </a:xfrm>
          <a:custGeom>
            <a:avLst/>
            <a:gdLst>
              <a:gd name="T0" fmla="*/ 1533 w 1558"/>
              <a:gd name="T1" fmla="*/ 617 h 1377"/>
              <a:gd name="T2" fmla="*/ 1217 w 1558"/>
              <a:gd name="T3" fmla="*/ 71 h 1377"/>
              <a:gd name="T4" fmla="*/ 1094 w 1558"/>
              <a:gd name="T5" fmla="*/ 0 h 1377"/>
              <a:gd name="T6" fmla="*/ 464 w 1558"/>
              <a:gd name="T7" fmla="*/ 0 h 1377"/>
              <a:gd name="T8" fmla="*/ 340 w 1558"/>
              <a:gd name="T9" fmla="*/ 71 h 1377"/>
              <a:gd name="T10" fmla="*/ 25 w 1558"/>
              <a:gd name="T11" fmla="*/ 617 h 1377"/>
              <a:gd name="T12" fmla="*/ 25 w 1558"/>
              <a:gd name="T13" fmla="*/ 760 h 1377"/>
              <a:gd name="T14" fmla="*/ 340 w 1558"/>
              <a:gd name="T15" fmla="*/ 1305 h 1377"/>
              <a:gd name="T16" fmla="*/ 464 w 1558"/>
              <a:gd name="T17" fmla="*/ 1377 h 1377"/>
              <a:gd name="T18" fmla="*/ 1094 w 1558"/>
              <a:gd name="T19" fmla="*/ 1377 h 1377"/>
              <a:gd name="T20" fmla="*/ 1217 w 1558"/>
              <a:gd name="T21" fmla="*/ 1305 h 1377"/>
              <a:gd name="T22" fmla="*/ 1533 w 1558"/>
              <a:gd name="T23" fmla="*/ 760 h 1377"/>
              <a:gd name="T24" fmla="*/ 1533 w 1558"/>
              <a:gd name="T25" fmla="*/ 617 h 1377"/>
              <a:gd name="T26" fmla="*/ 1533 w 1558"/>
              <a:gd name="T27" fmla="*/ 617 h 1377"/>
              <a:gd name="T28" fmla="*/ 1533 w 1558"/>
              <a:gd name="T29" fmla="*/ 617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8" h="1377">
                <a:moveTo>
                  <a:pt x="1533" y="617"/>
                </a:moveTo>
                <a:cubicBezTo>
                  <a:pt x="1217" y="71"/>
                  <a:pt x="1217" y="71"/>
                  <a:pt x="1217" y="71"/>
                </a:cubicBezTo>
                <a:cubicBezTo>
                  <a:pt x="1192" y="27"/>
                  <a:pt x="1145" y="0"/>
                  <a:pt x="1094" y="0"/>
                </a:cubicBezTo>
                <a:cubicBezTo>
                  <a:pt x="464" y="0"/>
                  <a:pt x="464" y="0"/>
                  <a:pt x="464" y="0"/>
                </a:cubicBezTo>
                <a:cubicBezTo>
                  <a:pt x="413" y="0"/>
                  <a:pt x="366" y="27"/>
                  <a:pt x="340" y="71"/>
                </a:cubicBezTo>
                <a:cubicBezTo>
                  <a:pt x="25" y="617"/>
                  <a:pt x="25" y="617"/>
                  <a:pt x="25" y="617"/>
                </a:cubicBezTo>
                <a:cubicBezTo>
                  <a:pt x="0" y="661"/>
                  <a:pt x="0" y="716"/>
                  <a:pt x="25" y="760"/>
                </a:cubicBezTo>
                <a:cubicBezTo>
                  <a:pt x="340" y="1305"/>
                  <a:pt x="340" y="1305"/>
                  <a:pt x="340" y="1305"/>
                </a:cubicBezTo>
                <a:cubicBezTo>
                  <a:pt x="366" y="1350"/>
                  <a:pt x="413" y="1377"/>
                  <a:pt x="464" y="1377"/>
                </a:cubicBezTo>
                <a:cubicBezTo>
                  <a:pt x="1094" y="1377"/>
                  <a:pt x="1094" y="1377"/>
                  <a:pt x="1094" y="1377"/>
                </a:cubicBezTo>
                <a:cubicBezTo>
                  <a:pt x="1145" y="1377"/>
                  <a:pt x="1192" y="1350"/>
                  <a:pt x="1217" y="1305"/>
                </a:cubicBezTo>
                <a:cubicBezTo>
                  <a:pt x="1533" y="760"/>
                  <a:pt x="1533" y="760"/>
                  <a:pt x="1533" y="760"/>
                </a:cubicBezTo>
                <a:cubicBezTo>
                  <a:pt x="1558" y="716"/>
                  <a:pt x="1558" y="661"/>
                  <a:pt x="1533" y="617"/>
                </a:cubicBezTo>
                <a:close/>
                <a:moveTo>
                  <a:pt x="1533" y="617"/>
                </a:moveTo>
                <a:cubicBezTo>
                  <a:pt x="1533" y="617"/>
                  <a:pt x="1533" y="617"/>
                  <a:pt x="1533" y="617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490806" y="3740249"/>
            <a:ext cx="1875236" cy="6788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17287" y="2590993"/>
            <a:ext cx="1845014" cy="99001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CDE ILMH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Accord avec le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conseil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étudiants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l’Institut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libre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Marie Haps pour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relayer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nos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offres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d’accompagnements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80164" y="2590993"/>
            <a:ext cx="1845014" cy="99001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EUNOMIA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ts val="1350"/>
              </a:lnSpc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Grâce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à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ralation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priviliégiée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avec le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guichet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d’entreprise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nous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simplifions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démarches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43041" y="2590993"/>
            <a:ext cx="1845014" cy="99001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FIDEOS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ts val="1350"/>
              </a:lnSpc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Nous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avons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négocié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avec 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fiduciaire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FIDEOS un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tarif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attractif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pour 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comptabilité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thérapeutes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05917" y="2590993"/>
            <a:ext cx="1845014" cy="99001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INAMI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Grâce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à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ralation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priviliégiée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nous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obtenons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rapidement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INAMI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futurs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thérapeutes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08" y="1798027"/>
            <a:ext cx="554509" cy="5545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40" y="1798027"/>
            <a:ext cx="593077" cy="59307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5" y="1883874"/>
            <a:ext cx="419505" cy="4195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097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6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" presetClass="entr" presetSubtype="4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2" grpId="0" animBg="1"/>
      <p:bldP spid="83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70" grpId="0"/>
      <p:bldP spid="72" grpId="0"/>
      <p:bldP spid="73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 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48474" cy="5143500"/>
          </a:xfrm>
        </p:spPr>
      </p:pic>
      <p:grpSp>
        <p:nvGrpSpPr>
          <p:cNvPr id="22" name="Group 21"/>
          <p:cNvGrpSpPr/>
          <p:nvPr/>
        </p:nvGrpSpPr>
        <p:grpSpPr>
          <a:xfrm>
            <a:off x="304800" y="717612"/>
            <a:ext cx="3778244" cy="3708277"/>
            <a:chOff x="304800" y="717612"/>
            <a:chExt cx="3778244" cy="3708277"/>
          </a:xfrm>
        </p:grpSpPr>
        <p:sp>
          <p:nvSpPr>
            <p:cNvPr id="6" name="Rectangle 5"/>
            <p:cNvSpPr/>
            <p:nvPr/>
          </p:nvSpPr>
          <p:spPr>
            <a:xfrm>
              <a:off x="381000" y="717612"/>
              <a:ext cx="3702044" cy="370827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717612"/>
              <a:ext cx="74128" cy="3708277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19243" y="1027642"/>
            <a:ext cx="1225558" cy="1226594"/>
            <a:chOff x="-4010025" y="-2139950"/>
            <a:chExt cx="3756025" cy="3759200"/>
          </a:xfrm>
          <a:solidFill>
            <a:schemeClr val="accent1"/>
          </a:solidFill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-4010025" y="-2139950"/>
              <a:ext cx="3756025" cy="2228850"/>
            </a:xfrm>
            <a:custGeom>
              <a:avLst/>
              <a:gdLst>
                <a:gd name="T0" fmla="*/ 2568 w 4732"/>
                <a:gd name="T1" fmla="*/ 0 h 2809"/>
                <a:gd name="T2" fmla="*/ 2717 w 4732"/>
                <a:gd name="T3" fmla="*/ 18 h 2809"/>
                <a:gd name="T4" fmla="*/ 2851 w 4732"/>
                <a:gd name="T5" fmla="*/ 70 h 2809"/>
                <a:gd name="T6" fmla="*/ 2968 w 4732"/>
                <a:gd name="T7" fmla="*/ 152 h 2809"/>
                <a:gd name="T8" fmla="*/ 3063 w 4732"/>
                <a:gd name="T9" fmla="*/ 258 h 2809"/>
                <a:gd name="T10" fmla="*/ 3130 w 4732"/>
                <a:gd name="T11" fmla="*/ 386 h 2809"/>
                <a:gd name="T12" fmla="*/ 3167 w 4732"/>
                <a:gd name="T13" fmla="*/ 528 h 2809"/>
                <a:gd name="T14" fmla="*/ 3172 w 4732"/>
                <a:gd name="T15" fmla="*/ 1562 h 2809"/>
                <a:gd name="T16" fmla="*/ 4204 w 4732"/>
                <a:gd name="T17" fmla="*/ 1566 h 2809"/>
                <a:gd name="T18" fmla="*/ 4346 w 4732"/>
                <a:gd name="T19" fmla="*/ 1602 h 2809"/>
                <a:gd name="T20" fmla="*/ 4474 w 4732"/>
                <a:gd name="T21" fmla="*/ 1670 h 2809"/>
                <a:gd name="T22" fmla="*/ 4579 w 4732"/>
                <a:gd name="T23" fmla="*/ 1766 h 2809"/>
                <a:gd name="T24" fmla="*/ 4662 w 4732"/>
                <a:gd name="T25" fmla="*/ 1882 h 2809"/>
                <a:gd name="T26" fmla="*/ 4714 w 4732"/>
                <a:gd name="T27" fmla="*/ 2017 h 2809"/>
                <a:gd name="T28" fmla="*/ 4732 w 4732"/>
                <a:gd name="T29" fmla="*/ 2166 h 2809"/>
                <a:gd name="T30" fmla="*/ 3155 w 4732"/>
                <a:gd name="T31" fmla="*/ 2527 h 2809"/>
                <a:gd name="T32" fmla="*/ 3113 w 4732"/>
                <a:gd name="T33" fmla="*/ 2541 h 2809"/>
                <a:gd name="T34" fmla="*/ 3089 w 4732"/>
                <a:gd name="T35" fmla="*/ 2577 h 2809"/>
                <a:gd name="T36" fmla="*/ 2874 w 4732"/>
                <a:gd name="T37" fmla="*/ 1732 h 2809"/>
                <a:gd name="T38" fmla="*/ 2851 w 4732"/>
                <a:gd name="T39" fmla="*/ 1689 h 2809"/>
                <a:gd name="T40" fmla="*/ 2808 w 4732"/>
                <a:gd name="T41" fmla="*/ 1672 h 2809"/>
                <a:gd name="T42" fmla="*/ 2762 w 4732"/>
                <a:gd name="T43" fmla="*/ 1685 h 2809"/>
                <a:gd name="T44" fmla="*/ 2736 w 4732"/>
                <a:gd name="T45" fmla="*/ 1725 h 2809"/>
                <a:gd name="T46" fmla="*/ 2421 w 4732"/>
                <a:gd name="T47" fmla="*/ 2056 h 2809"/>
                <a:gd name="T48" fmla="*/ 2397 w 4732"/>
                <a:gd name="T49" fmla="*/ 2017 h 2809"/>
                <a:gd name="T50" fmla="*/ 2353 w 4732"/>
                <a:gd name="T51" fmla="*/ 2002 h 2809"/>
                <a:gd name="T52" fmla="*/ 2311 w 4732"/>
                <a:gd name="T53" fmla="*/ 2015 h 2809"/>
                <a:gd name="T54" fmla="*/ 2285 w 4732"/>
                <a:gd name="T55" fmla="*/ 2052 h 2809"/>
                <a:gd name="T56" fmla="*/ 1963 w 4732"/>
                <a:gd name="T57" fmla="*/ 1500 h 2809"/>
                <a:gd name="T58" fmla="*/ 1943 w 4732"/>
                <a:gd name="T59" fmla="*/ 1458 h 2809"/>
                <a:gd name="T60" fmla="*/ 1903 w 4732"/>
                <a:gd name="T61" fmla="*/ 1437 h 2809"/>
                <a:gd name="T62" fmla="*/ 1858 w 4732"/>
                <a:gd name="T63" fmla="*/ 1447 h 2809"/>
                <a:gd name="T64" fmla="*/ 1827 w 4732"/>
                <a:gd name="T65" fmla="*/ 1482 h 2809"/>
                <a:gd name="T66" fmla="*/ 0 w 4732"/>
                <a:gd name="T67" fmla="*/ 2535 h 2809"/>
                <a:gd name="T68" fmla="*/ 5 w 4732"/>
                <a:gd name="T69" fmla="*/ 2090 h 2809"/>
                <a:gd name="T70" fmla="*/ 40 w 4732"/>
                <a:gd name="T71" fmla="*/ 1947 h 2809"/>
                <a:gd name="T72" fmla="*/ 108 w 4732"/>
                <a:gd name="T73" fmla="*/ 1821 h 2809"/>
                <a:gd name="T74" fmla="*/ 202 w 4732"/>
                <a:gd name="T75" fmla="*/ 1714 h 2809"/>
                <a:gd name="T76" fmla="*/ 319 w 4732"/>
                <a:gd name="T77" fmla="*/ 1633 h 2809"/>
                <a:gd name="T78" fmla="*/ 455 w 4732"/>
                <a:gd name="T79" fmla="*/ 1581 h 2809"/>
                <a:gd name="T80" fmla="*/ 604 w 4732"/>
                <a:gd name="T81" fmla="*/ 1562 h 2809"/>
                <a:gd name="T82" fmla="*/ 1562 w 4732"/>
                <a:gd name="T83" fmla="*/ 603 h 2809"/>
                <a:gd name="T84" fmla="*/ 1579 w 4732"/>
                <a:gd name="T85" fmla="*/ 455 h 2809"/>
                <a:gd name="T86" fmla="*/ 1631 w 4732"/>
                <a:gd name="T87" fmla="*/ 319 h 2809"/>
                <a:gd name="T88" fmla="*/ 1714 w 4732"/>
                <a:gd name="T89" fmla="*/ 203 h 2809"/>
                <a:gd name="T90" fmla="*/ 1819 w 4732"/>
                <a:gd name="T91" fmla="*/ 107 h 2809"/>
                <a:gd name="T92" fmla="*/ 1947 w 4732"/>
                <a:gd name="T93" fmla="*/ 41 h 2809"/>
                <a:gd name="T94" fmla="*/ 2089 w 4732"/>
                <a:gd name="T95" fmla="*/ 5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32" h="2809">
                  <a:moveTo>
                    <a:pt x="2164" y="0"/>
                  </a:moveTo>
                  <a:lnTo>
                    <a:pt x="2568" y="0"/>
                  </a:lnTo>
                  <a:lnTo>
                    <a:pt x="2644" y="5"/>
                  </a:lnTo>
                  <a:lnTo>
                    <a:pt x="2717" y="18"/>
                  </a:lnTo>
                  <a:lnTo>
                    <a:pt x="2787" y="41"/>
                  </a:lnTo>
                  <a:lnTo>
                    <a:pt x="2851" y="70"/>
                  </a:lnTo>
                  <a:lnTo>
                    <a:pt x="2913" y="107"/>
                  </a:lnTo>
                  <a:lnTo>
                    <a:pt x="2968" y="152"/>
                  </a:lnTo>
                  <a:lnTo>
                    <a:pt x="3018" y="203"/>
                  </a:lnTo>
                  <a:lnTo>
                    <a:pt x="3063" y="258"/>
                  </a:lnTo>
                  <a:lnTo>
                    <a:pt x="3100" y="319"/>
                  </a:lnTo>
                  <a:lnTo>
                    <a:pt x="3130" y="386"/>
                  </a:lnTo>
                  <a:lnTo>
                    <a:pt x="3152" y="455"/>
                  </a:lnTo>
                  <a:lnTo>
                    <a:pt x="3167" y="528"/>
                  </a:lnTo>
                  <a:lnTo>
                    <a:pt x="3172" y="603"/>
                  </a:lnTo>
                  <a:lnTo>
                    <a:pt x="3172" y="1562"/>
                  </a:lnTo>
                  <a:lnTo>
                    <a:pt x="4128" y="1562"/>
                  </a:lnTo>
                  <a:lnTo>
                    <a:pt x="4204" y="1566"/>
                  </a:lnTo>
                  <a:lnTo>
                    <a:pt x="4277" y="1581"/>
                  </a:lnTo>
                  <a:lnTo>
                    <a:pt x="4346" y="1602"/>
                  </a:lnTo>
                  <a:lnTo>
                    <a:pt x="4413" y="1633"/>
                  </a:lnTo>
                  <a:lnTo>
                    <a:pt x="4474" y="1670"/>
                  </a:lnTo>
                  <a:lnTo>
                    <a:pt x="4529" y="1714"/>
                  </a:lnTo>
                  <a:lnTo>
                    <a:pt x="4579" y="1766"/>
                  </a:lnTo>
                  <a:lnTo>
                    <a:pt x="4625" y="1821"/>
                  </a:lnTo>
                  <a:lnTo>
                    <a:pt x="4662" y="1882"/>
                  </a:lnTo>
                  <a:lnTo>
                    <a:pt x="4691" y="1947"/>
                  </a:lnTo>
                  <a:lnTo>
                    <a:pt x="4714" y="2017"/>
                  </a:lnTo>
                  <a:lnTo>
                    <a:pt x="4727" y="2090"/>
                  </a:lnTo>
                  <a:lnTo>
                    <a:pt x="4732" y="2166"/>
                  </a:lnTo>
                  <a:lnTo>
                    <a:pt x="4732" y="2527"/>
                  </a:lnTo>
                  <a:lnTo>
                    <a:pt x="3155" y="2527"/>
                  </a:lnTo>
                  <a:lnTo>
                    <a:pt x="3133" y="2530"/>
                  </a:lnTo>
                  <a:lnTo>
                    <a:pt x="3113" y="2541"/>
                  </a:lnTo>
                  <a:lnTo>
                    <a:pt x="3099" y="2556"/>
                  </a:lnTo>
                  <a:lnTo>
                    <a:pt x="3089" y="2577"/>
                  </a:lnTo>
                  <a:lnTo>
                    <a:pt x="3023" y="2792"/>
                  </a:lnTo>
                  <a:lnTo>
                    <a:pt x="2874" y="1732"/>
                  </a:lnTo>
                  <a:lnTo>
                    <a:pt x="2866" y="1709"/>
                  </a:lnTo>
                  <a:lnTo>
                    <a:pt x="2851" y="1689"/>
                  </a:lnTo>
                  <a:lnTo>
                    <a:pt x="2832" y="1677"/>
                  </a:lnTo>
                  <a:lnTo>
                    <a:pt x="2808" y="1672"/>
                  </a:lnTo>
                  <a:lnTo>
                    <a:pt x="2783" y="1675"/>
                  </a:lnTo>
                  <a:lnTo>
                    <a:pt x="2762" y="1685"/>
                  </a:lnTo>
                  <a:lnTo>
                    <a:pt x="2746" y="1702"/>
                  </a:lnTo>
                  <a:lnTo>
                    <a:pt x="2736" y="1725"/>
                  </a:lnTo>
                  <a:lnTo>
                    <a:pt x="2537" y="2562"/>
                  </a:lnTo>
                  <a:lnTo>
                    <a:pt x="2421" y="2056"/>
                  </a:lnTo>
                  <a:lnTo>
                    <a:pt x="2411" y="2034"/>
                  </a:lnTo>
                  <a:lnTo>
                    <a:pt x="2397" y="2017"/>
                  </a:lnTo>
                  <a:lnTo>
                    <a:pt x="2377" y="2005"/>
                  </a:lnTo>
                  <a:lnTo>
                    <a:pt x="2353" y="2002"/>
                  </a:lnTo>
                  <a:lnTo>
                    <a:pt x="2330" y="2005"/>
                  </a:lnTo>
                  <a:lnTo>
                    <a:pt x="2311" y="2015"/>
                  </a:lnTo>
                  <a:lnTo>
                    <a:pt x="2295" y="2031"/>
                  </a:lnTo>
                  <a:lnTo>
                    <a:pt x="2285" y="2052"/>
                  </a:lnTo>
                  <a:lnTo>
                    <a:pt x="2075" y="2809"/>
                  </a:lnTo>
                  <a:lnTo>
                    <a:pt x="1963" y="1500"/>
                  </a:lnTo>
                  <a:lnTo>
                    <a:pt x="1956" y="1477"/>
                  </a:lnTo>
                  <a:lnTo>
                    <a:pt x="1943" y="1458"/>
                  </a:lnTo>
                  <a:lnTo>
                    <a:pt x="1926" y="1445"/>
                  </a:lnTo>
                  <a:lnTo>
                    <a:pt x="1903" y="1437"/>
                  </a:lnTo>
                  <a:lnTo>
                    <a:pt x="1879" y="1438"/>
                  </a:lnTo>
                  <a:lnTo>
                    <a:pt x="1858" y="1447"/>
                  </a:lnTo>
                  <a:lnTo>
                    <a:pt x="1840" y="1463"/>
                  </a:lnTo>
                  <a:lnTo>
                    <a:pt x="1827" y="1482"/>
                  </a:lnTo>
                  <a:lnTo>
                    <a:pt x="1450" y="2535"/>
                  </a:lnTo>
                  <a:lnTo>
                    <a:pt x="0" y="2535"/>
                  </a:lnTo>
                  <a:lnTo>
                    <a:pt x="0" y="2166"/>
                  </a:lnTo>
                  <a:lnTo>
                    <a:pt x="5" y="2090"/>
                  </a:lnTo>
                  <a:lnTo>
                    <a:pt x="18" y="2017"/>
                  </a:lnTo>
                  <a:lnTo>
                    <a:pt x="40" y="1947"/>
                  </a:lnTo>
                  <a:lnTo>
                    <a:pt x="71" y="1882"/>
                  </a:lnTo>
                  <a:lnTo>
                    <a:pt x="108" y="1821"/>
                  </a:lnTo>
                  <a:lnTo>
                    <a:pt x="152" y="1766"/>
                  </a:lnTo>
                  <a:lnTo>
                    <a:pt x="202" y="1714"/>
                  </a:lnTo>
                  <a:lnTo>
                    <a:pt x="259" y="1670"/>
                  </a:lnTo>
                  <a:lnTo>
                    <a:pt x="319" y="1633"/>
                  </a:lnTo>
                  <a:lnTo>
                    <a:pt x="385" y="1602"/>
                  </a:lnTo>
                  <a:lnTo>
                    <a:pt x="455" y="1581"/>
                  </a:lnTo>
                  <a:lnTo>
                    <a:pt x="528" y="1566"/>
                  </a:lnTo>
                  <a:lnTo>
                    <a:pt x="604" y="1562"/>
                  </a:lnTo>
                  <a:lnTo>
                    <a:pt x="1562" y="1562"/>
                  </a:lnTo>
                  <a:lnTo>
                    <a:pt x="1562" y="603"/>
                  </a:lnTo>
                  <a:lnTo>
                    <a:pt x="1565" y="528"/>
                  </a:lnTo>
                  <a:lnTo>
                    <a:pt x="1579" y="455"/>
                  </a:lnTo>
                  <a:lnTo>
                    <a:pt x="1602" y="386"/>
                  </a:lnTo>
                  <a:lnTo>
                    <a:pt x="1631" y="319"/>
                  </a:lnTo>
                  <a:lnTo>
                    <a:pt x="1668" y="258"/>
                  </a:lnTo>
                  <a:lnTo>
                    <a:pt x="1714" y="203"/>
                  </a:lnTo>
                  <a:lnTo>
                    <a:pt x="1764" y="152"/>
                  </a:lnTo>
                  <a:lnTo>
                    <a:pt x="1819" y="107"/>
                  </a:lnTo>
                  <a:lnTo>
                    <a:pt x="1880" y="70"/>
                  </a:lnTo>
                  <a:lnTo>
                    <a:pt x="1947" y="41"/>
                  </a:lnTo>
                  <a:lnTo>
                    <a:pt x="2016" y="18"/>
                  </a:lnTo>
                  <a:lnTo>
                    <a:pt x="2089" y="5"/>
                  </a:lnTo>
                  <a:lnTo>
                    <a:pt x="21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-4002088" y="-685800"/>
              <a:ext cx="3741738" cy="2305050"/>
            </a:xfrm>
            <a:custGeom>
              <a:avLst/>
              <a:gdLst>
                <a:gd name="T0" fmla="*/ 1959 w 4714"/>
                <a:gd name="T1" fmla="*/ 1377 h 2904"/>
                <a:gd name="T2" fmla="*/ 1979 w 4714"/>
                <a:gd name="T3" fmla="*/ 1420 h 2904"/>
                <a:gd name="T4" fmla="*/ 2022 w 4714"/>
                <a:gd name="T5" fmla="*/ 1440 h 2904"/>
                <a:gd name="T6" fmla="*/ 2052 w 4714"/>
                <a:gd name="T7" fmla="*/ 1437 h 2904"/>
                <a:gd name="T8" fmla="*/ 2086 w 4714"/>
                <a:gd name="T9" fmla="*/ 1411 h 2904"/>
                <a:gd name="T10" fmla="*/ 2336 w 4714"/>
                <a:gd name="T11" fmla="*/ 525 h 2904"/>
                <a:gd name="T12" fmla="*/ 2467 w 4714"/>
                <a:gd name="T13" fmla="*/ 1075 h 2904"/>
                <a:gd name="T14" fmla="*/ 2501 w 4714"/>
                <a:gd name="T15" fmla="*/ 1103 h 2904"/>
                <a:gd name="T16" fmla="*/ 2526 w 4714"/>
                <a:gd name="T17" fmla="*/ 1108 h 2904"/>
                <a:gd name="T18" fmla="*/ 2569 w 4714"/>
                <a:gd name="T19" fmla="*/ 1093 h 2904"/>
                <a:gd name="T20" fmla="*/ 2594 w 4714"/>
                <a:gd name="T21" fmla="*/ 1054 h 2904"/>
                <a:gd name="T22" fmla="*/ 2917 w 4714"/>
                <a:gd name="T23" fmla="*/ 1291 h 2904"/>
                <a:gd name="T24" fmla="*/ 2938 w 4714"/>
                <a:gd name="T25" fmla="*/ 1331 h 2904"/>
                <a:gd name="T26" fmla="*/ 2980 w 4714"/>
                <a:gd name="T27" fmla="*/ 1351 h 2904"/>
                <a:gd name="T28" fmla="*/ 3026 w 4714"/>
                <a:gd name="T29" fmla="*/ 1338 h 2904"/>
                <a:gd name="T30" fmla="*/ 3053 w 4714"/>
                <a:gd name="T31" fmla="*/ 1301 h 2904"/>
                <a:gd name="T32" fmla="*/ 4714 w 4714"/>
                <a:gd name="T33" fmla="*/ 836 h 2904"/>
                <a:gd name="T34" fmla="*/ 4675 w 4714"/>
                <a:gd name="T35" fmla="*/ 972 h 2904"/>
                <a:gd name="T36" fmla="*/ 4605 w 4714"/>
                <a:gd name="T37" fmla="*/ 1095 h 2904"/>
                <a:gd name="T38" fmla="*/ 4511 w 4714"/>
                <a:gd name="T39" fmla="*/ 1197 h 2904"/>
                <a:gd name="T40" fmla="*/ 4396 w 4714"/>
                <a:gd name="T41" fmla="*/ 1275 h 2904"/>
                <a:gd name="T42" fmla="*/ 4264 w 4714"/>
                <a:gd name="T43" fmla="*/ 1325 h 2904"/>
                <a:gd name="T44" fmla="*/ 4118 w 4714"/>
                <a:gd name="T45" fmla="*/ 1341 h 2904"/>
                <a:gd name="T46" fmla="*/ 3162 w 4714"/>
                <a:gd name="T47" fmla="*/ 2300 h 2904"/>
                <a:gd name="T48" fmla="*/ 3142 w 4714"/>
                <a:gd name="T49" fmla="*/ 2449 h 2904"/>
                <a:gd name="T50" fmla="*/ 3090 w 4714"/>
                <a:gd name="T51" fmla="*/ 2585 h 2904"/>
                <a:gd name="T52" fmla="*/ 3008 w 4714"/>
                <a:gd name="T53" fmla="*/ 2702 h 2904"/>
                <a:gd name="T54" fmla="*/ 2903 w 4714"/>
                <a:gd name="T55" fmla="*/ 2795 h 2904"/>
                <a:gd name="T56" fmla="*/ 2777 w 4714"/>
                <a:gd name="T57" fmla="*/ 2864 h 2904"/>
                <a:gd name="T58" fmla="*/ 2634 w 4714"/>
                <a:gd name="T59" fmla="*/ 2899 h 2904"/>
                <a:gd name="T60" fmla="*/ 2154 w 4714"/>
                <a:gd name="T61" fmla="*/ 2904 h 2904"/>
                <a:gd name="T62" fmla="*/ 2006 w 4714"/>
                <a:gd name="T63" fmla="*/ 2886 h 2904"/>
                <a:gd name="T64" fmla="*/ 1870 w 4714"/>
                <a:gd name="T65" fmla="*/ 2834 h 2904"/>
                <a:gd name="T66" fmla="*/ 1754 w 4714"/>
                <a:gd name="T67" fmla="*/ 2752 h 2904"/>
                <a:gd name="T68" fmla="*/ 1658 w 4714"/>
                <a:gd name="T69" fmla="*/ 2645 h 2904"/>
                <a:gd name="T70" fmla="*/ 1592 w 4714"/>
                <a:gd name="T71" fmla="*/ 2519 h 2904"/>
                <a:gd name="T72" fmla="*/ 1555 w 4714"/>
                <a:gd name="T73" fmla="*/ 2376 h 2904"/>
                <a:gd name="T74" fmla="*/ 1552 w 4714"/>
                <a:gd name="T75" fmla="*/ 1341 h 2904"/>
                <a:gd name="T76" fmla="*/ 519 w 4714"/>
                <a:gd name="T77" fmla="*/ 1338 h 2904"/>
                <a:gd name="T78" fmla="*/ 382 w 4714"/>
                <a:gd name="T79" fmla="*/ 1304 h 2904"/>
                <a:gd name="T80" fmla="*/ 259 w 4714"/>
                <a:gd name="T81" fmla="*/ 1241 h 2904"/>
                <a:gd name="T82" fmla="*/ 153 w 4714"/>
                <a:gd name="T83" fmla="*/ 1152 h 2904"/>
                <a:gd name="T84" fmla="*/ 71 w 4714"/>
                <a:gd name="T85" fmla="*/ 1040 h 2904"/>
                <a:gd name="T86" fmla="*/ 16 w 4714"/>
                <a:gd name="T87" fmla="*/ 912 h 2904"/>
                <a:gd name="T88" fmla="*/ 1490 w 4714"/>
                <a:gd name="T89" fmla="*/ 844 h 2904"/>
                <a:gd name="T90" fmla="*/ 1531 w 4714"/>
                <a:gd name="T91" fmla="*/ 831 h 2904"/>
                <a:gd name="T92" fmla="*/ 1555 w 4714"/>
                <a:gd name="T93" fmla="*/ 797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14" h="2904">
                  <a:moveTo>
                    <a:pt x="1841" y="0"/>
                  </a:moveTo>
                  <a:lnTo>
                    <a:pt x="1959" y="1377"/>
                  </a:lnTo>
                  <a:lnTo>
                    <a:pt x="1966" y="1401"/>
                  </a:lnTo>
                  <a:lnTo>
                    <a:pt x="1979" y="1420"/>
                  </a:lnTo>
                  <a:lnTo>
                    <a:pt x="1998" y="1433"/>
                  </a:lnTo>
                  <a:lnTo>
                    <a:pt x="2022" y="1440"/>
                  </a:lnTo>
                  <a:lnTo>
                    <a:pt x="2029" y="1441"/>
                  </a:lnTo>
                  <a:lnTo>
                    <a:pt x="2052" y="1437"/>
                  </a:lnTo>
                  <a:lnTo>
                    <a:pt x="2071" y="1427"/>
                  </a:lnTo>
                  <a:lnTo>
                    <a:pt x="2086" y="1411"/>
                  </a:lnTo>
                  <a:lnTo>
                    <a:pt x="2095" y="1390"/>
                  </a:lnTo>
                  <a:lnTo>
                    <a:pt x="2336" y="525"/>
                  </a:lnTo>
                  <a:lnTo>
                    <a:pt x="2458" y="1053"/>
                  </a:lnTo>
                  <a:lnTo>
                    <a:pt x="2467" y="1075"/>
                  </a:lnTo>
                  <a:lnTo>
                    <a:pt x="2482" y="1093"/>
                  </a:lnTo>
                  <a:lnTo>
                    <a:pt x="2501" y="1103"/>
                  </a:lnTo>
                  <a:lnTo>
                    <a:pt x="2526" y="1108"/>
                  </a:lnTo>
                  <a:lnTo>
                    <a:pt x="2526" y="1108"/>
                  </a:lnTo>
                  <a:lnTo>
                    <a:pt x="2548" y="1105"/>
                  </a:lnTo>
                  <a:lnTo>
                    <a:pt x="2569" y="1093"/>
                  </a:lnTo>
                  <a:lnTo>
                    <a:pt x="2584" y="1075"/>
                  </a:lnTo>
                  <a:lnTo>
                    <a:pt x="2594" y="1054"/>
                  </a:lnTo>
                  <a:lnTo>
                    <a:pt x="2777" y="287"/>
                  </a:lnTo>
                  <a:lnTo>
                    <a:pt x="2917" y="1291"/>
                  </a:lnTo>
                  <a:lnTo>
                    <a:pt x="2924" y="1314"/>
                  </a:lnTo>
                  <a:lnTo>
                    <a:pt x="2938" y="1331"/>
                  </a:lnTo>
                  <a:lnTo>
                    <a:pt x="2958" y="1344"/>
                  </a:lnTo>
                  <a:lnTo>
                    <a:pt x="2980" y="1351"/>
                  </a:lnTo>
                  <a:lnTo>
                    <a:pt x="3005" y="1348"/>
                  </a:lnTo>
                  <a:lnTo>
                    <a:pt x="3026" y="1338"/>
                  </a:lnTo>
                  <a:lnTo>
                    <a:pt x="3042" y="1323"/>
                  </a:lnTo>
                  <a:lnTo>
                    <a:pt x="3053" y="1301"/>
                  </a:lnTo>
                  <a:lnTo>
                    <a:pt x="3197" y="836"/>
                  </a:lnTo>
                  <a:lnTo>
                    <a:pt x="4714" y="836"/>
                  </a:lnTo>
                  <a:lnTo>
                    <a:pt x="4699" y="905"/>
                  </a:lnTo>
                  <a:lnTo>
                    <a:pt x="4675" y="972"/>
                  </a:lnTo>
                  <a:lnTo>
                    <a:pt x="4644" y="1035"/>
                  </a:lnTo>
                  <a:lnTo>
                    <a:pt x="4605" y="1095"/>
                  </a:lnTo>
                  <a:lnTo>
                    <a:pt x="4561" y="1148"/>
                  </a:lnTo>
                  <a:lnTo>
                    <a:pt x="4511" y="1197"/>
                  </a:lnTo>
                  <a:lnTo>
                    <a:pt x="4456" y="1239"/>
                  </a:lnTo>
                  <a:lnTo>
                    <a:pt x="4396" y="1275"/>
                  </a:lnTo>
                  <a:lnTo>
                    <a:pt x="4332" y="1302"/>
                  </a:lnTo>
                  <a:lnTo>
                    <a:pt x="4264" y="1325"/>
                  </a:lnTo>
                  <a:lnTo>
                    <a:pt x="4192" y="1338"/>
                  </a:lnTo>
                  <a:lnTo>
                    <a:pt x="4118" y="1341"/>
                  </a:lnTo>
                  <a:lnTo>
                    <a:pt x="3162" y="1341"/>
                  </a:lnTo>
                  <a:lnTo>
                    <a:pt x="3162" y="2300"/>
                  </a:lnTo>
                  <a:lnTo>
                    <a:pt x="3157" y="2376"/>
                  </a:lnTo>
                  <a:lnTo>
                    <a:pt x="3142" y="2449"/>
                  </a:lnTo>
                  <a:lnTo>
                    <a:pt x="3120" y="2519"/>
                  </a:lnTo>
                  <a:lnTo>
                    <a:pt x="3090" y="2585"/>
                  </a:lnTo>
                  <a:lnTo>
                    <a:pt x="3053" y="2645"/>
                  </a:lnTo>
                  <a:lnTo>
                    <a:pt x="3008" y="2702"/>
                  </a:lnTo>
                  <a:lnTo>
                    <a:pt x="2958" y="2752"/>
                  </a:lnTo>
                  <a:lnTo>
                    <a:pt x="2903" y="2795"/>
                  </a:lnTo>
                  <a:lnTo>
                    <a:pt x="2841" y="2834"/>
                  </a:lnTo>
                  <a:lnTo>
                    <a:pt x="2777" y="2864"/>
                  </a:lnTo>
                  <a:lnTo>
                    <a:pt x="2707" y="2886"/>
                  </a:lnTo>
                  <a:lnTo>
                    <a:pt x="2634" y="2899"/>
                  </a:lnTo>
                  <a:lnTo>
                    <a:pt x="2558" y="2904"/>
                  </a:lnTo>
                  <a:lnTo>
                    <a:pt x="2154" y="2904"/>
                  </a:lnTo>
                  <a:lnTo>
                    <a:pt x="2079" y="2899"/>
                  </a:lnTo>
                  <a:lnTo>
                    <a:pt x="2006" y="2886"/>
                  </a:lnTo>
                  <a:lnTo>
                    <a:pt x="1937" y="2864"/>
                  </a:lnTo>
                  <a:lnTo>
                    <a:pt x="1870" y="2834"/>
                  </a:lnTo>
                  <a:lnTo>
                    <a:pt x="1809" y="2795"/>
                  </a:lnTo>
                  <a:lnTo>
                    <a:pt x="1754" y="2752"/>
                  </a:lnTo>
                  <a:lnTo>
                    <a:pt x="1704" y="2702"/>
                  </a:lnTo>
                  <a:lnTo>
                    <a:pt x="1658" y="2645"/>
                  </a:lnTo>
                  <a:lnTo>
                    <a:pt x="1621" y="2585"/>
                  </a:lnTo>
                  <a:lnTo>
                    <a:pt x="1592" y="2519"/>
                  </a:lnTo>
                  <a:lnTo>
                    <a:pt x="1569" y="2449"/>
                  </a:lnTo>
                  <a:lnTo>
                    <a:pt x="1555" y="2376"/>
                  </a:lnTo>
                  <a:lnTo>
                    <a:pt x="1552" y="2300"/>
                  </a:lnTo>
                  <a:lnTo>
                    <a:pt x="1552" y="1341"/>
                  </a:lnTo>
                  <a:lnTo>
                    <a:pt x="594" y="1341"/>
                  </a:lnTo>
                  <a:lnTo>
                    <a:pt x="519" y="1338"/>
                  </a:lnTo>
                  <a:lnTo>
                    <a:pt x="450" y="1325"/>
                  </a:lnTo>
                  <a:lnTo>
                    <a:pt x="382" y="1304"/>
                  </a:lnTo>
                  <a:lnTo>
                    <a:pt x="319" y="1275"/>
                  </a:lnTo>
                  <a:lnTo>
                    <a:pt x="259" y="1241"/>
                  </a:lnTo>
                  <a:lnTo>
                    <a:pt x="204" y="1199"/>
                  </a:lnTo>
                  <a:lnTo>
                    <a:pt x="153" y="1152"/>
                  </a:lnTo>
                  <a:lnTo>
                    <a:pt x="110" y="1098"/>
                  </a:lnTo>
                  <a:lnTo>
                    <a:pt x="71" y="1040"/>
                  </a:lnTo>
                  <a:lnTo>
                    <a:pt x="40" y="978"/>
                  </a:lnTo>
                  <a:lnTo>
                    <a:pt x="16" y="912"/>
                  </a:lnTo>
                  <a:lnTo>
                    <a:pt x="0" y="844"/>
                  </a:lnTo>
                  <a:lnTo>
                    <a:pt x="1490" y="844"/>
                  </a:lnTo>
                  <a:lnTo>
                    <a:pt x="1511" y="839"/>
                  </a:lnTo>
                  <a:lnTo>
                    <a:pt x="1531" y="831"/>
                  </a:lnTo>
                  <a:lnTo>
                    <a:pt x="1545" y="816"/>
                  </a:lnTo>
                  <a:lnTo>
                    <a:pt x="1555" y="797"/>
                  </a:lnTo>
                  <a:lnTo>
                    <a:pt x="18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3242" y="2728712"/>
            <a:ext cx="3357560" cy="89255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/>
                </a:solidFill>
              </a:rPr>
              <a:t>Objectif</a:t>
            </a:r>
            <a:r>
              <a:rPr lang="en-US" sz="3200" b="1" dirty="0" smtClean="0">
                <a:solidFill>
                  <a:schemeClr val="accent1"/>
                </a:solidFill>
              </a:rPr>
              <a:t> 2 :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Location de </a:t>
            </a:r>
            <a:r>
              <a:rPr lang="en-US" sz="2000" dirty="0" err="1" smtClean="0">
                <a:solidFill>
                  <a:schemeClr val="accent2"/>
                </a:solidFill>
              </a:rPr>
              <a:t>bureaux</a:t>
            </a:r>
            <a:endParaRPr lang="en-US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2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NOTRE CENTRE</a:t>
            </a:r>
            <a:endParaRPr lang="en-US" dirty="0"/>
          </a:p>
        </p:txBody>
      </p:sp>
      <p:sp>
        <p:nvSpPr>
          <p:cNvPr id="4" name="Hexagon 3"/>
          <p:cNvSpPr/>
          <p:nvPr/>
        </p:nvSpPr>
        <p:spPr>
          <a:xfrm rot="16200000">
            <a:off x="4655354" y="1361020"/>
            <a:ext cx="818346" cy="74214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0561" y="1334709"/>
            <a:ext cx="3343276" cy="63094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350"/>
              </a:lnSpc>
            </a:pPr>
            <a:r>
              <a:rPr lang="en-US" sz="1200" b="1" dirty="0" smtClean="0">
                <a:solidFill>
                  <a:schemeClr val="accent2"/>
                </a:solidFill>
              </a:rPr>
              <a:t>OUTILS DE COLLABORATION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La location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inclus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outils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collaboration, du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stockage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illimité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le cloud,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éditeurs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textes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Hexagon 7"/>
          <p:cNvSpPr/>
          <p:nvPr/>
        </p:nvSpPr>
        <p:spPr>
          <a:xfrm rot="16200000">
            <a:off x="3664754" y="1361020"/>
            <a:ext cx="818346" cy="74214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103" y="1326854"/>
            <a:ext cx="3343276" cy="63094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1200" b="1" dirty="0" smtClean="0">
                <a:solidFill>
                  <a:schemeClr val="accent1"/>
                </a:solidFill>
              </a:rPr>
              <a:t>5 BUREAUX</a:t>
            </a:r>
            <a:endParaRPr lang="en-US" sz="1200" dirty="0">
              <a:solidFill>
                <a:schemeClr val="accent1"/>
              </a:solidFill>
            </a:endParaRPr>
          </a:p>
          <a:p>
            <a:pPr algn="r">
              <a:lnSpc>
                <a:spcPts val="1350"/>
              </a:lnSpc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Nous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mettons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location 5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bureaux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consultations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neufs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meublés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équipés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d’ordinateur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téléphones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 rot="16200000">
            <a:off x="4655354" y="2620900"/>
            <a:ext cx="818346" cy="742146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30561" y="2586734"/>
            <a:ext cx="3343276" cy="63094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350"/>
              </a:lnSpc>
            </a:pPr>
            <a:r>
              <a:rPr lang="en-US" sz="1200" b="1" dirty="0" smtClean="0">
                <a:solidFill>
                  <a:schemeClr val="accent4"/>
                </a:solidFill>
              </a:rPr>
              <a:t>OUTILS DE GESTION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Nous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fournissons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un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logiciel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gestion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patientèle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de 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facturation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rendez-vous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Hexagon 11"/>
          <p:cNvSpPr/>
          <p:nvPr/>
        </p:nvSpPr>
        <p:spPr>
          <a:xfrm rot="16200000">
            <a:off x="3664754" y="2620901"/>
            <a:ext cx="818346" cy="742146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2103" y="2586734"/>
            <a:ext cx="3343276" cy="63094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1200" b="1" dirty="0" smtClean="0">
                <a:solidFill>
                  <a:schemeClr val="accent3"/>
                </a:solidFill>
              </a:rPr>
              <a:t>LOCATION A LA ½ JOURNEE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Les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bureaux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sont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loués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à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la ½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journée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et avec un minimum de 2 demi-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jours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Hexagon 13"/>
          <p:cNvSpPr/>
          <p:nvPr/>
        </p:nvSpPr>
        <p:spPr>
          <a:xfrm rot="16200000">
            <a:off x="4655354" y="3753972"/>
            <a:ext cx="818346" cy="742146"/>
          </a:xfrm>
          <a:prstGeom prst="hex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0561" y="3719805"/>
            <a:ext cx="3343276" cy="81047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350"/>
              </a:lnSpc>
            </a:pPr>
            <a:r>
              <a:rPr lang="en-US" sz="1200" b="1" dirty="0" smtClean="0">
                <a:solidFill>
                  <a:schemeClr val="accent6"/>
                </a:solidFill>
              </a:rPr>
              <a:t>PUBLICITE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partenariat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avec FCR MEDIA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nous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prenons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charge le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référencement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sur le WEB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différents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praticiens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et de la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réalisation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dépliants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publicitaires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 rot="16200000">
            <a:off x="3664754" y="3753971"/>
            <a:ext cx="818346" cy="742146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2103" y="3719805"/>
            <a:ext cx="3343276" cy="81047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350"/>
              </a:lnSpc>
            </a:pPr>
            <a:r>
              <a:rPr lang="en-US" sz="1200" b="1" dirty="0" smtClean="0">
                <a:solidFill>
                  <a:schemeClr val="accent5"/>
                </a:solidFill>
              </a:rPr>
              <a:t>MATERIELS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Le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centre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dispose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d’une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bibliothèque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tests, de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jeux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logopédiques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de documents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à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l’attention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médecins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des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logiciels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de testing et plus encore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4604" y="1548334"/>
            <a:ext cx="369028" cy="3690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64" y="2736589"/>
            <a:ext cx="579427" cy="5794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33" y="3881907"/>
            <a:ext cx="470245" cy="47024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7918" y="1425484"/>
            <a:ext cx="613217" cy="61321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599" y="2792046"/>
            <a:ext cx="399854" cy="39985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17" y="3845272"/>
            <a:ext cx="539941" cy="53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97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  3"/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76"/>
          <a:stretch>
            <a:fillRect/>
          </a:stretch>
        </p:blipFill>
        <p:spPr>
          <a:xfrm>
            <a:off x="5031272" y="0"/>
            <a:ext cx="4112728" cy="5143500"/>
          </a:xfrm>
        </p:spPr>
      </p:pic>
      <p:sp>
        <p:nvSpPr>
          <p:cNvPr id="59" name="TextBox 58"/>
          <p:cNvSpPr txBox="1"/>
          <p:nvPr/>
        </p:nvSpPr>
        <p:spPr>
          <a:xfrm>
            <a:off x="168378" y="1200150"/>
            <a:ext cx="3876675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LES DISCIPLINES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148298" y="1836626"/>
            <a:ext cx="1068872" cy="1068872"/>
          </a:xfrm>
          <a:prstGeom prst="roundRect">
            <a:avLst>
              <a:gd name="adj" fmla="val 9538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 bwMode="auto">
          <a:xfrm>
            <a:off x="1408693" y="1836626"/>
            <a:ext cx="1068872" cy="1068872"/>
          </a:xfrm>
          <a:prstGeom prst="roundRect">
            <a:avLst>
              <a:gd name="adj" fmla="val 9538"/>
            </a:avLst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 bwMode="auto">
          <a:xfrm>
            <a:off x="2632179" y="1836626"/>
            <a:ext cx="1068872" cy="1068872"/>
          </a:xfrm>
          <a:prstGeom prst="roundRect">
            <a:avLst>
              <a:gd name="adj" fmla="val 9538"/>
            </a:avLst>
          </a:prstGeom>
          <a:solidFill>
            <a:schemeClr val="accent3"/>
          </a:solidFill>
          <a:ln w="2857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 bwMode="auto">
          <a:xfrm>
            <a:off x="3863281" y="1836626"/>
            <a:ext cx="1068872" cy="1068872"/>
          </a:xfrm>
          <a:prstGeom prst="roundRect">
            <a:avLst>
              <a:gd name="adj" fmla="val 9538"/>
            </a:avLst>
          </a:prstGeom>
          <a:solidFill>
            <a:schemeClr val="accent4"/>
          </a:solidFill>
          <a:ln w="2857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2" y="1999849"/>
            <a:ext cx="742423" cy="7424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74" y="2045750"/>
            <a:ext cx="637480" cy="6374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96" y="2045750"/>
            <a:ext cx="637480" cy="6374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31296"/>
            <a:ext cx="854090" cy="8540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8298" y="3018754"/>
            <a:ext cx="1101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LOGOPEDIE</a:t>
            </a:r>
            <a:endParaRPr lang="fr-FR" sz="1200" dirty="0"/>
          </a:p>
        </p:txBody>
      </p:sp>
      <p:sp>
        <p:nvSpPr>
          <p:cNvPr id="26" name="Rectangle 25"/>
          <p:cNvSpPr/>
          <p:nvPr/>
        </p:nvSpPr>
        <p:spPr>
          <a:xfrm>
            <a:off x="1281701" y="3018754"/>
            <a:ext cx="1314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smtClean="0">
                <a:solidFill>
                  <a:schemeClr val="bg1">
                    <a:lumMod val="50000"/>
                  </a:schemeClr>
                </a:solidFill>
              </a:rPr>
              <a:t>PSYCHOLOGIE</a:t>
            </a:r>
            <a:endParaRPr lang="fr-FR" sz="1200" dirty="0"/>
          </a:p>
        </p:txBody>
      </p:sp>
      <p:sp>
        <p:nvSpPr>
          <p:cNvPr id="27" name="Rectangle 26"/>
          <p:cNvSpPr/>
          <p:nvPr/>
        </p:nvSpPr>
        <p:spPr>
          <a:xfrm>
            <a:off x="2628304" y="3018754"/>
            <a:ext cx="10470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smtClean="0">
                <a:solidFill>
                  <a:schemeClr val="bg1">
                    <a:lumMod val="50000"/>
                  </a:schemeClr>
                </a:solidFill>
              </a:rPr>
              <a:t>NEUROPSY</a:t>
            </a:r>
            <a:endParaRPr lang="fr-FR" sz="1200" dirty="0"/>
          </a:p>
        </p:txBody>
      </p:sp>
      <p:sp>
        <p:nvSpPr>
          <p:cNvPr id="28" name="Rectangle 27"/>
          <p:cNvSpPr/>
          <p:nvPr/>
        </p:nvSpPr>
        <p:spPr>
          <a:xfrm>
            <a:off x="3733800" y="3018754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smtClean="0">
                <a:solidFill>
                  <a:schemeClr val="bg1">
                    <a:lumMod val="50000"/>
                  </a:schemeClr>
                </a:solidFill>
              </a:rPr>
              <a:t>KINESIOLOGUE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99752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3" grpId="0" animBg="1"/>
      <p:bldP spid="64" grpId="0" animBg="1"/>
      <p:bldP spid="65" grpId="0" animBg="1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/>
          <p:cNvSpPr txBox="1"/>
          <p:nvPr/>
        </p:nvSpPr>
        <p:spPr>
          <a:xfrm>
            <a:off x="6798645" y="3718225"/>
            <a:ext cx="20580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DANS LES ECOLES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Espace réservé pour une image  2"/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7" y="1542603"/>
            <a:ext cx="2086468" cy="2044877"/>
          </a:xfrm>
        </p:spPr>
      </p:pic>
      <p:pic>
        <p:nvPicPr>
          <p:cNvPr id="6" name="Espace réservé pour une image  5"/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4912"/>
          <a:stretch>
            <a:fillRect/>
          </a:stretch>
        </p:blipFill>
        <p:spPr>
          <a:xfrm>
            <a:off x="2435083" y="1504950"/>
            <a:ext cx="2086468" cy="2120184"/>
          </a:xfrm>
        </p:spPr>
      </p:pic>
      <p:pic>
        <p:nvPicPr>
          <p:cNvPr id="4" name="Espace réservé pour une image  3"/>
          <p:cNvPicPr>
            <a:picLocks noGrp="1" noChangeAspect="1"/>
          </p:cNvPicPr>
          <p:nvPr>
            <p:ph type="pic" sz="quarter" idx="3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4" b="16134"/>
          <a:stretch>
            <a:fillRect/>
          </a:stretch>
        </p:blipFill>
        <p:spPr>
          <a:xfrm>
            <a:off x="4609749" y="1504950"/>
            <a:ext cx="2086468" cy="2120184"/>
          </a:xfrm>
        </p:spPr>
      </p:pic>
      <p:pic>
        <p:nvPicPr>
          <p:cNvPr id="5" name="Espace réservé pour une image  4"/>
          <p:cNvPicPr>
            <a:picLocks noGrp="1" noChangeAspect="1"/>
          </p:cNvPicPr>
          <p:nvPr>
            <p:ph type="pic" sz="quarter" idx="4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r="17227"/>
          <a:stretch>
            <a:fillRect/>
          </a:stretch>
        </p:blipFill>
        <p:spPr>
          <a:xfrm>
            <a:off x="6784415" y="1504950"/>
            <a:ext cx="2086468" cy="21201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SERVICES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6176" y="3718225"/>
            <a:ext cx="20580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EN CABINET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24000" y="3083225"/>
            <a:ext cx="680254" cy="66078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733800" y="3083225"/>
            <a:ext cx="680254" cy="6607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929371" y="3083225"/>
            <a:ext cx="680254" cy="66078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8094094" y="3083225"/>
            <a:ext cx="680254" cy="66078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410234" y="3718225"/>
            <a:ext cx="20580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 DOMICILE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26945" y="3718225"/>
            <a:ext cx="20580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MAISON DE REPOS</a:t>
            </a:r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45" y="3197369"/>
            <a:ext cx="450205" cy="45020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81" y="3171205"/>
            <a:ext cx="436389" cy="43638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67" y="3177655"/>
            <a:ext cx="453366" cy="45336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33" y="3177655"/>
            <a:ext cx="423423" cy="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64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0" grpId="0"/>
      <p:bldP spid="50" grpId="0" animBg="1"/>
      <p:bldP spid="58" grpId="0" animBg="1"/>
      <p:bldP spid="68" grpId="0" animBg="1"/>
      <p:bldP spid="75" grpId="0" animBg="1"/>
      <p:bldP spid="85" grpId="0"/>
      <p:bldP spid="8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843DEA4-8B5E-4FCC-8244-B445128DC811}"/>
  <p:tag name="ISPRING_RESOURCE_FOLDER" val="D:\Presentations\1_PowerPoint\31_10PPT2\Medical\Temp_16_9_03\"/>
  <p:tag name="ISPRING_PRESENTATION_PATH" val="D:\Presentations\1_PowerPoint\31_10PPT2\Medical\Temp_16_9_03.pptx"/>
  <p:tag name="ISPRING_PROJECT_FOLDER_UPDATED" val="1"/>
  <p:tag name="ISPRING_SCREEN_RECS_UPDATED" val="D:\Presentations\1_PowerPoint\31_10PPT2\Medical\Temp_16_9_03"/>
</p:tagLst>
</file>

<file path=ppt/theme/theme1.xml><?xml version="1.0" encoding="utf-8"?>
<a:theme xmlns:a="http://schemas.openxmlformats.org/drawingml/2006/main" name="Default Theme">
  <a:themeElements>
    <a:clrScheme name="Theme 0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7649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FFFFFF"/>
      </a:hlink>
      <a:folHlink>
        <a:srgbClr val="595959"/>
      </a:folHlink>
    </a:clrScheme>
    <a:fontScheme name="Ari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noFill/>
          <a:prstDash val="solid"/>
          <a:round/>
          <a:headEnd/>
          <a:tailEnd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</TotalTime>
  <Words>331</Words>
  <Application>Microsoft Macintosh PowerPoint</Application>
  <PresentationFormat>Présentation à l'écran (16:9)</PresentationFormat>
  <Paragraphs>85</Paragraphs>
  <Slides>14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Calibri</vt:lpstr>
      <vt:lpstr>FontAwesome</vt:lpstr>
      <vt:lpstr>HP Simplified</vt:lpstr>
      <vt:lpstr>Arial</vt:lpstr>
      <vt:lpstr>Default Theme</vt:lpstr>
      <vt:lpstr>Présentation PowerPoint</vt:lpstr>
      <vt:lpstr>MON PROFIL</vt:lpstr>
      <vt:lpstr>Présentation PowerPoint</vt:lpstr>
      <vt:lpstr>Présentation PowerPoint</vt:lpstr>
      <vt:lpstr>NOS PARTENAIRES</vt:lpstr>
      <vt:lpstr>Présentation PowerPoint</vt:lpstr>
      <vt:lpstr>NOTRE CENTRE</vt:lpstr>
      <vt:lpstr>Présentation PowerPoint</vt:lpstr>
      <vt:lpstr>LES SERVICES</vt:lpstr>
      <vt:lpstr>LOCALISATION</vt:lpstr>
      <vt:lpstr>LES ETAPES REALISEES</vt:lpstr>
      <vt:lpstr>Présentation PowerPoint</vt:lpstr>
      <vt:lpstr>NOTRE EQUIPE</vt:lpstr>
      <vt:lpstr>CONTACT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LA HAYE Alexis</cp:lastModifiedBy>
  <cp:revision>858</cp:revision>
  <dcterms:created xsi:type="dcterms:W3CDTF">2015-09-08T18:46:55Z</dcterms:created>
  <dcterms:modified xsi:type="dcterms:W3CDTF">2017-02-03T11:15:36Z</dcterms:modified>
</cp:coreProperties>
</file>